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63" r:id="rId4"/>
    <p:sldId id="293" r:id="rId5"/>
    <p:sldId id="274" r:id="rId6"/>
    <p:sldId id="317" r:id="rId7"/>
    <p:sldId id="264" r:id="rId8"/>
    <p:sldId id="275" r:id="rId9"/>
    <p:sldId id="294" r:id="rId10"/>
    <p:sldId id="288" r:id="rId11"/>
    <p:sldId id="296" r:id="rId12"/>
    <p:sldId id="318" r:id="rId13"/>
    <p:sldId id="319" r:id="rId14"/>
    <p:sldId id="276" r:id="rId15"/>
    <p:sldId id="299" r:id="rId16"/>
    <p:sldId id="297" r:id="rId17"/>
    <p:sldId id="298" r:id="rId18"/>
    <p:sldId id="280" r:id="rId19"/>
    <p:sldId id="300" r:id="rId20"/>
    <p:sldId id="289" r:id="rId21"/>
    <p:sldId id="301" r:id="rId22"/>
    <p:sldId id="279" r:id="rId23"/>
    <p:sldId id="302" r:id="rId24"/>
    <p:sldId id="304" r:id="rId25"/>
    <p:sldId id="305" r:id="rId26"/>
    <p:sldId id="303" r:id="rId27"/>
    <p:sldId id="283" r:id="rId28"/>
    <p:sldId id="311" r:id="rId29"/>
    <p:sldId id="312" r:id="rId30"/>
    <p:sldId id="316" r:id="rId31"/>
  </p:sldIdLst>
  <p:sldSz cx="9144000" cy="5143500" type="screen16x9"/>
  <p:notesSz cx="13258800" cy="23925213"/>
  <p:defaultTextStyle>
    <a:defPPr>
      <a:defRPr lang="en-US"/>
    </a:defPPr>
    <a:lvl1pPr marL="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1pPr>
    <a:lvl2pPr marL="72580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2pPr>
    <a:lvl3pPr marL="145161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3pPr>
    <a:lvl4pPr marL="217741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4pPr>
    <a:lvl5pPr marL="290322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5pPr>
    <a:lvl6pPr marL="362902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6pPr>
    <a:lvl7pPr marL="435483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7pPr>
    <a:lvl8pPr marL="508063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8pPr>
    <a:lvl9pPr marL="580644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396"/>
      </p:cViewPr>
      <p:guideLst>
        <p:guide orient="horz" pos="161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f9d56e66a0197e5" providerId="LiveId" clId="{C8777C23-AE23-4389-BB85-685B95EA45F7}"/>
    <pc:docChg chg="undo custSel modSld sldOrd">
      <pc:chgData name="" userId="ef9d56e66a0197e5" providerId="LiveId" clId="{C8777C23-AE23-4389-BB85-685B95EA45F7}" dt="2021-11-09T15:03:49.460" v="339" actId="122"/>
      <pc:docMkLst>
        <pc:docMk/>
      </pc:docMkLst>
      <pc:sldChg chg="addSp delSp modSp modTransition delAnim modAnim">
        <pc:chgData name="" userId="ef9d56e66a0197e5" providerId="LiveId" clId="{C8777C23-AE23-4389-BB85-685B95EA45F7}" dt="2021-11-09T10:34:17.238" v="76" actId="1076"/>
        <pc:sldMkLst>
          <pc:docMk/>
          <pc:sldMk cId="3554540521" sldId="256"/>
        </pc:sldMkLst>
        <pc:spChg chg="mod">
          <ac:chgData name="" userId="ef9d56e66a0197e5" providerId="LiveId" clId="{C8777C23-AE23-4389-BB85-685B95EA45F7}" dt="2021-11-09T09:23:43.883" v="40" actId="20577"/>
          <ac:spMkLst>
            <pc:docMk/>
            <pc:sldMk cId="3554540521" sldId="256"/>
            <ac:spMk id="6" creationId="{8A07874F-4463-4DA1-AEB7-6720EE10D906}"/>
          </ac:spMkLst>
        </pc:spChg>
        <pc:picChg chg="add mod">
          <ac:chgData name="" userId="ef9d56e66a0197e5" providerId="LiveId" clId="{C8777C23-AE23-4389-BB85-685B95EA45F7}" dt="2021-11-05T14:48:41.450" v="14" actId="1035"/>
          <ac:picMkLst>
            <pc:docMk/>
            <pc:sldMk cId="3554540521" sldId="256"/>
            <ac:picMk id="8" creationId="{4A369759-BB83-47FC-92EF-ACD44568C04A}"/>
          </ac:picMkLst>
        </pc:picChg>
        <pc:picChg chg="add del mod">
          <ac:chgData name="" userId="ef9d56e66a0197e5" providerId="LiveId" clId="{C8777C23-AE23-4389-BB85-685B95EA45F7}" dt="2021-11-09T09:41:37.498" v="44" actId="478"/>
          <ac:picMkLst>
            <pc:docMk/>
            <pc:sldMk cId="3554540521" sldId="256"/>
            <ac:picMk id="9" creationId="{E78BCB09-14C5-48FF-A508-5AB0826F56AE}"/>
          </ac:picMkLst>
        </pc:picChg>
        <pc:picChg chg="add del mod">
          <ac:chgData name="" userId="ef9d56e66a0197e5" providerId="LiveId" clId="{C8777C23-AE23-4389-BB85-685B95EA45F7}" dt="2021-11-09T09:44:43.939" v="48"/>
          <ac:picMkLst>
            <pc:docMk/>
            <pc:sldMk cId="3554540521" sldId="256"/>
            <ac:picMk id="10" creationId="{72F6A916-4F17-4B44-89FE-B41546D10983}"/>
          </ac:picMkLst>
        </pc:picChg>
        <pc:picChg chg="add del mod">
          <ac:chgData name="" userId="ef9d56e66a0197e5" providerId="LiveId" clId="{C8777C23-AE23-4389-BB85-685B95EA45F7}" dt="2021-11-09T09:46:02.821" v="50"/>
          <ac:picMkLst>
            <pc:docMk/>
            <pc:sldMk cId="3554540521" sldId="256"/>
            <ac:picMk id="11" creationId="{1F7D9A6E-0E73-4FB9-9FC5-274EA4D0488F}"/>
          </ac:picMkLst>
        </pc:picChg>
        <pc:picChg chg="add mod">
          <ac:chgData name="" userId="ef9d56e66a0197e5" providerId="LiveId" clId="{C8777C23-AE23-4389-BB85-685B95EA45F7}" dt="2021-11-09T10:34:17.238" v="76" actId="1076"/>
          <ac:picMkLst>
            <pc:docMk/>
            <pc:sldMk cId="3554540521" sldId="256"/>
            <ac:picMk id="12" creationId="{30DF1285-5F22-4E63-A60B-F094BE451EA7}"/>
          </ac:picMkLst>
        </pc:picChg>
      </pc:sldChg>
      <pc:sldChg chg="addSp delSp modSp modTransition modAnim">
        <pc:chgData name="" userId="ef9d56e66a0197e5" providerId="LiveId" clId="{C8777C23-AE23-4389-BB85-685B95EA45F7}" dt="2021-11-09T10:34:22.278" v="77" actId="1076"/>
        <pc:sldMkLst>
          <pc:docMk/>
          <pc:sldMk cId="264860151" sldId="257"/>
        </pc:sldMkLst>
        <pc:picChg chg="add del mod">
          <ac:chgData name="" userId="ef9d56e66a0197e5" providerId="LiveId" clId="{C8777C23-AE23-4389-BB85-685B95EA45F7}" dt="2021-11-09T09:46:02.821" v="50"/>
          <ac:picMkLst>
            <pc:docMk/>
            <pc:sldMk cId="264860151" sldId="257"/>
            <ac:picMk id="142" creationId="{5F8697B1-3E65-4CD8-BDE6-7AA829B3127F}"/>
          </ac:picMkLst>
        </pc:picChg>
        <pc:picChg chg="add mod">
          <ac:chgData name="" userId="ef9d56e66a0197e5" providerId="LiveId" clId="{C8777C23-AE23-4389-BB85-685B95EA45F7}" dt="2021-11-09T10:34:22.278" v="77" actId="1076"/>
          <ac:picMkLst>
            <pc:docMk/>
            <pc:sldMk cId="264860151" sldId="257"/>
            <ac:picMk id="143" creationId="{D2A1C34A-7121-40CD-A20F-4E71FA45BF92}"/>
          </ac:picMkLst>
        </pc:picChg>
      </pc:sldChg>
      <pc:sldChg chg="addSp delSp modSp modTransition delAnim">
        <pc:chgData name="" userId="ef9d56e66a0197e5" providerId="LiveId" clId="{C8777C23-AE23-4389-BB85-685B95EA45F7}" dt="2021-11-09T10:34:27.215" v="78" actId="1076"/>
        <pc:sldMkLst>
          <pc:docMk/>
          <pc:sldMk cId="10352153" sldId="263"/>
        </pc:sldMkLst>
        <pc:picChg chg="add del mod">
          <ac:chgData name="" userId="ef9d56e66a0197e5" providerId="LiveId" clId="{C8777C23-AE23-4389-BB85-685B95EA45F7}" dt="2021-11-09T09:39:38.190" v="42" actId="478"/>
          <ac:picMkLst>
            <pc:docMk/>
            <pc:sldMk cId="10352153" sldId="263"/>
            <ac:picMk id="3" creationId="{6A14BB50-80BC-4CBE-AC3E-3348A77C7B77}"/>
          </ac:picMkLst>
        </pc:picChg>
        <pc:picChg chg="add mod">
          <ac:chgData name="" userId="ef9d56e66a0197e5" providerId="LiveId" clId="{C8777C23-AE23-4389-BB85-685B95EA45F7}" dt="2021-11-09T10:34:27.215" v="78" actId="1076"/>
          <ac:picMkLst>
            <pc:docMk/>
            <pc:sldMk cId="10352153" sldId="263"/>
            <ac:picMk id="4" creationId="{58E611AA-4EB6-4D4B-AA8D-C9C8607F9CF9}"/>
          </ac:picMkLst>
        </pc:picChg>
      </pc:sldChg>
      <pc:sldChg chg="addSp delSp modSp modTransition">
        <pc:chgData name="" userId="ef9d56e66a0197e5" providerId="LiveId" clId="{C8777C23-AE23-4389-BB85-685B95EA45F7}" dt="2021-11-09T10:34:32.286" v="79" actId="1076"/>
        <pc:sldMkLst>
          <pc:docMk/>
          <pc:sldMk cId="3706939513" sldId="264"/>
        </pc:sldMkLst>
        <pc:picChg chg="mod ord">
          <ac:chgData name="" userId="ef9d56e66a0197e5" providerId="LiveId" clId="{C8777C23-AE23-4389-BB85-685B95EA45F7}" dt="2021-11-08T09:24:38.648" v="37" actId="962"/>
          <ac:picMkLst>
            <pc:docMk/>
            <pc:sldMk cId="3706939513" sldId="264"/>
            <ac:picMk id="4" creationId="{8B51F626-301A-4BCD-AE90-34DC12A922A8}"/>
          </ac:picMkLst>
        </pc:picChg>
        <pc:picChg chg="add mod">
          <ac:chgData name="" userId="ef9d56e66a0197e5" providerId="LiveId" clId="{C8777C23-AE23-4389-BB85-685B95EA45F7}" dt="2021-11-09T10:34:32.286" v="79" actId="1076"/>
          <ac:picMkLst>
            <pc:docMk/>
            <pc:sldMk cId="3706939513" sldId="264"/>
            <ac:picMk id="5" creationId="{15DA35AA-345B-4ADA-8624-E80DF4E0C90B}"/>
          </ac:picMkLst>
        </pc:picChg>
        <pc:picChg chg="del mod">
          <ac:chgData name="" userId="ef9d56e66a0197e5" providerId="LiveId" clId="{C8777C23-AE23-4389-BB85-685B95EA45F7}" dt="2021-11-08T09:24:38.648" v="35" actId="478"/>
          <ac:picMkLst>
            <pc:docMk/>
            <pc:sldMk cId="3706939513" sldId="264"/>
            <ac:picMk id="38" creationId="{6D1D24C5-0B42-4CA0-8F3B-27E21646F482}"/>
          </ac:picMkLst>
        </pc:picChg>
      </pc:sldChg>
      <pc:sldChg chg="addSp delSp modSp modTransition modAnim">
        <pc:chgData name="" userId="ef9d56e66a0197e5" providerId="LiveId" clId="{C8777C23-AE23-4389-BB85-685B95EA45F7}" dt="2021-11-09T15:00:14.731" v="292" actId="478"/>
        <pc:sldMkLst>
          <pc:docMk/>
          <pc:sldMk cId="739267246" sldId="265"/>
        </pc:sldMkLst>
        <pc:spChg chg="mod">
          <ac:chgData name="" userId="ef9d56e66a0197e5" providerId="LiveId" clId="{C8777C23-AE23-4389-BB85-685B95EA45F7}" dt="2021-11-09T14:06:40.635" v="89" actId="20577"/>
          <ac:spMkLst>
            <pc:docMk/>
            <pc:sldMk cId="739267246" sldId="265"/>
            <ac:spMk id="11" creationId="{6CBE6135-6B7B-46E0-9660-0495FE00369D}"/>
          </ac:spMkLst>
        </pc:spChg>
        <pc:picChg chg="add del mod">
          <ac:chgData name="" userId="ef9d56e66a0197e5" providerId="LiveId" clId="{C8777C23-AE23-4389-BB85-685B95EA45F7}" dt="2021-11-09T10:09:28.706" v="63"/>
          <ac:picMkLst>
            <pc:docMk/>
            <pc:sldMk cId="739267246" sldId="265"/>
            <ac:picMk id="3" creationId="{090920DF-89FB-45E1-B72D-28C6B06843CC}"/>
          </ac:picMkLst>
        </pc:picChg>
        <pc:picChg chg="add del mod">
          <ac:chgData name="" userId="ef9d56e66a0197e5" providerId="LiveId" clId="{C8777C23-AE23-4389-BB85-685B95EA45F7}" dt="2021-11-09T15:00:14.731" v="292" actId="478"/>
          <ac:picMkLst>
            <pc:docMk/>
            <pc:sldMk cId="739267246" sldId="265"/>
            <ac:picMk id="4" creationId="{0302F3AB-DD22-494B-AE1A-336160AF334A}"/>
          </ac:picMkLst>
        </pc:picChg>
        <pc:picChg chg="add mod">
          <ac:chgData name="" userId="ef9d56e66a0197e5" providerId="LiveId" clId="{C8777C23-AE23-4389-BB85-685B95EA45F7}" dt="2021-11-09T10:34:43.190" v="81" actId="1076"/>
          <ac:picMkLst>
            <pc:docMk/>
            <pc:sldMk cId="739267246" sldId="265"/>
            <ac:picMk id="5" creationId="{3D469B05-A39E-4EFC-BC6E-03B875630F88}"/>
          </ac:picMkLst>
        </pc:picChg>
        <pc:picChg chg="add del">
          <ac:chgData name="" userId="ef9d56e66a0197e5" providerId="LiveId" clId="{C8777C23-AE23-4389-BB85-685B95EA45F7}" dt="2021-11-09T15:00:14.731" v="292" actId="478"/>
          <ac:picMkLst>
            <pc:docMk/>
            <pc:sldMk cId="739267246" sldId="265"/>
            <ac:picMk id="6" creationId="{A001672B-1EFF-4B97-9667-CF7C02A8AA3B}"/>
          </ac:picMkLst>
        </pc:picChg>
        <pc:picChg chg="add del mod ord">
          <ac:chgData name="" userId="ef9d56e66a0197e5" providerId="LiveId" clId="{C8777C23-AE23-4389-BB85-685B95EA45F7}" dt="2021-11-09T14:58:33.371" v="205"/>
          <ac:picMkLst>
            <pc:docMk/>
            <pc:sldMk cId="739267246" sldId="265"/>
            <ac:picMk id="8" creationId="{F376DF9C-388A-42FD-BB0D-6D9B92CFCAA9}"/>
          </ac:picMkLst>
        </pc:picChg>
        <pc:picChg chg="add del mod ord">
          <ac:chgData name="" userId="ef9d56e66a0197e5" providerId="LiveId" clId="{C8777C23-AE23-4389-BB85-685B95EA45F7}" dt="2021-11-09T14:58:32.029" v="186"/>
          <ac:picMkLst>
            <pc:docMk/>
            <pc:sldMk cId="739267246" sldId="265"/>
            <ac:picMk id="14" creationId="{0F7BB826-8679-4837-94B4-01179A309A72}"/>
          </ac:picMkLst>
        </pc:picChg>
        <pc:picChg chg="del mod ord">
          <ac:chgData name="" userId="ef9d56e66a0197e5" providerId="LiveId" clId="{C8777C23-AE23-4389-BB85-685B95EA45F7}" dt="2021-11-09T14:58:31.614" v="169"/>
          <ac:picMkLst>
            <pc:docMk/>
            <pc:sldMk cId="739267246" sldId="265"/>
            <ac:picMk id="16" creationId="{171DB53E-04D0-4FA6-A18A-6E718E72CF9D}"/>
          </ac:picMkLst>
        </pc:picChg>
        <pc:picChg chg="add del mod">
          <ac:chgData name="" userId="ef9d56e66a0197e5" providerId="LiveId" clId="{C8777C23-AE23-4389-BB85-685B95EA45F7}" dt="2021-11-09T14:58:51.910" v="218" actId="478"/>
          <ac:picMkLst>
            <pc:docMk/>
            <pc:sldMk cId="739267246" sldId="265"/>
            <ac:picMk id="17" creationId="{FC25B1B4-603A-4AD4-A223-EDDDF10B2CAB}"/>
          </ac:picMkLst>
        </pc:picChg>
        <pc:picChg chg="del mod ord">
          <ac:chgData name="" userId="ef9d56e66a0197e5" providerId="LiveId" clId="{C8777C23-AE23-4389-BB85-685B95EA45F7}" dt="2021-11-09T14:59:04.236" v="232" actId="478"/>
          <ac:picMkLst>
            <pc:docMk/>
            <pc:sldMk cId="739267246" sldId="265"/>
            <ac:picMk id="19" creationId="{2D410FF4-C168-4524-9662-9D2E158C7FF9}"/>
          </ac:picMkLst>
        </pc:picChg>
        <pc:picChg chg="del mod ord">
          <ac:chgData name="" userId="ef9d56e66a0197e5" providerId="LiveId" clId="{C8777C23-AE23-4389-BB85-685B95EA45F7}" dt="2021-11-09T14:59:15.542" v="246" actId="478"/>
          <ac:picMkLst>
            <pc:docMk/>
            <pc:sldMk cId="739267246" sldId="265"/>
            <ac:picMk id="21" creationId="{27F0A1B7-43D8-42AB-983A-F105E5877D17}"/>
          </ac:picMkLst>
        </pc:picChg>
        <pc:picChg chg="del mod ord">
          <ac:chgData name="" userId="ef9d56e66a0197e5" providerId="LiveId" clId="{C8777C23-AE23-4389-BB85-685B95EA45F7}" dt="2021-11-09T14:59:31.311" v="261" actId="478"/>
          <ac:picMkLst>
            <pc:docMk/>
            <pc:sldMk cId="739267246" sldId="265"/>
            <ac:picMk id="23" creationId="{99D75623-8782-41E4-B48C-23A6ED99726C}"/>
          </ac:picMkLst>
        </pc:picChg>
        <pc:picChg chg="del mod ord">
          <ac:chgData name="" userId="ef9d56e66a0197e5" providerId="LiveId" clId="{C8777C23-AE23-4389-BB85-685B95EA45F7}" dt="2021-11-09T14:59:41.616" v="275" actId="478"/>
          <ac:picMkLst>
            <pc:docMk/>
            <pc:sldMk cId="739267246" sldId="265"/>
            <ac:picMk id="25" creationId="{DC58BD64-9436-4269-8D7E-559AD1AA17A7}"/>
          </ac:picMkLst>
        </pc:picChg>
        <pc:picChg chg="del mod ord">
          <ac:chgData name="" userId="ef9d56e66a0197e5" providerId="LiveId" clId="{C8777C23-AE23-4389-BB85-685B95EA45F7}" dt="2021-11-09T14:59:52.098" v="289" actId="478"/>
          <ac:picMkLst>
            <pc:docMk/>
            <pc:sldMk cId="739267246" sldId="265"/>
            <ac:picMk id="27" creationId="{51ACA1CA-27A8-4556-BF4A-CA3CDF00DDFC}"/>
          </ac:picMkLst>
        </pc:picChg>
        <pc:picChg chg="mod ord">
          <ac:chgData name="" userId="ef9d56e66a0197e5" providerId="LiveId" clId="{C8777C23-AE23-4389-BB85-685B95EA45F7}" dt="2021-11-09T14:59:52.098" v="291" actId="962"/>
          <ac:picMkLst>
            <pc:docMk/>
            <pc:sldMk cId="739267246" sldId="265"/>
            <ac:picMk id="29" creationId="{D5AEFC6E-FB76-43F6-A6A9-39796B62A202}"/>
          </ac:picMkLst>
        </pc:picChg>
      </pc:sldChg>
      <pc:sldChg chg="addSp modSp modTransition">
        <pc:chgData name="" userId="ef9d56e66a0197e5" providerId="LiveId" clId="{C8777C23-AE23-4389-BB85-685B95EA45F7}" dt="2021-11-09T14:08:14.057" v="100" actId="6549"/>
        <pc:sldMkLst>
          <pc:docMk/>
          <pc:sldMk cId="472558137" sldId="266"/>
        </pc:sldMkLst>
        <pc:spChg chg="mod">
          <ac:chgData name="" userId="ef9d56e66a0197e5" providerId="LiveId" clId="{C8777C23-AE23-4389-BB85-685B95EA45F7}" dt="2021-11-09T14:08:14.057" v="100" actId="6549"/>
          <ac:spMkLst>
            <pc:docMk/>
            <pc:sldMk cId="472558137" sldId="266"/>
            <ac:spMk id="11" creationId="{6CBE6135-6B7B-46E0-9660-0495FE00369D}"/>
          </ac:spMkLst>
        </pc:spChg>
        <pc:picChg chg="add mod">
          <ac:chgData name="" userId="ef9d56e66a0197e5" providerId="LiveId" clId="{C8777C23-AE23-4389-BB85-685B95EA45F7}" dt="2021-11-09T10:34:47.238" v="82" actId="1076"/>
          <ac:picMkLst>
            <pc:docMk/>
            <pc:sldMk cId="472558137" sldId="266"/>
            <ac:picMk id="3" creationId="{536CBAEC-C6CF-46C3-932F-4F3855608299}"/>
          </ac:picMkLst>
        </pc:picChg>
      </pc:sldChg>
      <pc:sldChg chg="addSp modSp modTransition">
        <pc:chgData name="" userId="ef9d56e66a0197e5" providerId="LiveId" clId="{C8777C23-AE23-4389-BB85-685B95EA45F7}" dt="2021-11-09T10:34:53.550" v="83" actId="1076"/>
        <pc:sldMkLst>
          <pc:docMk/>
          <pc:sldMk cId="1727675103" sldId="267"/>
        </pc:sldMkLst>
        <pc:picChg chg="add mod">
          <ac:chgData name="" userId="ef9d56e66a0197e5" providerId="LiveId" clId="{C8777C23-AE23-4389-BB85-685B95EA45F7}" dt="2021-11-09T10:34:53.550" v="83" actId="1076"/>
          <ac:picMkLst>
            <pc:docMk/>
            <pc:sldMk cId="1727675103" sldId="267"/>
            <ac:picMk id="3" creationId="{6955F5C2-3473-4E8D-9CD2-B9EB26B954A1}"/>
          </ac:picMkLst>
        </pc:picChg>
      </pc:sldChg>
      <pc:sldChg chg="addSp modSp modTransition">
        <pc:chgData name="" userId="ef9d56e66a0197e5" providerId="LiveId" clId="{C8777C23-AE23-4389-BB85-685B95EA45F7}" dt="2021-11-09T10:35:02.862" v="85" actId="1076"/>
        <pc:sldMkLst>
          <pc:docMk/>
          <pc:sldMk cId="2045508361" sldId="268"/>
        </pc:sldMkLst>
        <pc:picChg chg="add mod">
          <ac:chgData name="" userId="ef9d56e66a0197e5" providerId="LiveId" clId="{C8777C23-AE23-4389-BB85-685B95EA45F7}" dt="2021-11-09T10:35:02.862" v="85" actId="1076"/>
          <ac:picMkLst>
            <pc:docMk/>
            <pc:sldMk cId="2045508361" sldId="268"/>
            <ac:picMk id="3" creationId="{96E060CC-732F-40D3-8AE6-02A891246B57}"/>
          </ac:picMkLst>
        </pc:picChg>
      </pc:sldChg>
      <pc:sldChg chg="addSp modSp ord modTransition">
        <pc:chgData name="" userId="ef9d56e66a0197e5" providerId="LiveId" clId="{C8777C23-AE23-4389-BB85-685B95EA45F7}" dt="2021-11-09T10:34:57.926" v="84" actId="1076"/>
        <pc:sldMkLst>
          <pc:docMk/>
          <pc:sldMk cId="3952262817" sldId="269"/>
        </pc:sldMkLst>
        <pc:picChg chg="add mod">
          <ac:chgData name="" userId="ef9d56e66a0197e5" providerId="LiveId" clId="{C8777C23-AE23-4389-BB85-685B95EA45F7}" dt="2021-11-09T10:34:57.926" v="84" actId="1076"/>
          <ac:picMkLst>
            <pc:docMk/>
            <pc:sldMk cId="3952262817" sldId="269"/>
            <ac:picMk id="3" creationId="{D7629C5E-E105-4C7F-A363-3E0696630E75}"/>
          </ac:picMkLst>
        </pc:picChg>
      </pc:sldChg>
      <pc:sldChg chg="addSp delSp modSp modTransition modAnim">
        <pc:chgData name="" userId="ef9d56e66a0197e5" providerId="LiveId" clId="{C8777C23-AE23-4389-BB85-685B95EA45F7}" dt="2021-11-09T10:35:07.781" v="86" actId="1076"/>
        <pc:sldMkLst>
          <pc:docMk/>
          <pc:sldMk cId="1297715761" sldId="270"/>
        </pc:sldMkLst>
        <pc:picChg chg="add del mod">
          <ac:chgData name="" userId="ef9d56e66a0197e5" providerId="LiveId" clId="{C8777C23-AE23-4389-BB85-685B95EA45F7}" dt="2021-11-09T10:26:40.078" v="70"/>
          <ac:picMkLst>
            <pc:docMk/>
            <pc:sldMk cId="1297715761" sldId="270"/>
            <ac:picMk id="3" creationId="{C9E0A998-1296-43D3-B806-884E9357881F}"/>
          </ac:picMkLst>
        </pc:picChg>
        <pc:picChg chg="add mod">
          <ac:chgData name="" userId="ef9d56e66a0197e5" providerId="LiveId" clId="{C8777C23-AE23-4389-BB85-685B95EA45F7}" dt="2021-11-09T10:35:07.781" v="86" actId="1076"/>
          <ac:picMkLst>
            <pc:docMk/>
            <pc:sldMk cId="1297715761" sldId="270"/>
            <ac:picMk id="4" creationId="{F0832DBA-7167-4010-A064-9561AD80A50C}"/>
          </ac:picMkLst>
        </pc:picChg>
      </pc:sldChg>
      <pc:sldChg chg="addSp modSp modTransition">
        <pc:chgData name="" userId="ef9d56e66a0197e5" providerId="LiveId" clId="{C8777C23-AE23-4389-BB85-685B95EA45F7}" dt="2021-11-09T15:03:49.460" v="339" actId="122"/>
        <pc:sldMkLst>
          <pc:docMk/>
          <pc:sldMk cId="4276460807" sldId="271"/>
        </pc:sldMkLst>
        <pc:spChg chg="add mod">
          <ac:chgData name="" userId="ef9d56e66a0197e5" providerId="LiveId" clId="{C8777C23-AE23-4389-BB85-685B95EA45F7}" dt="2021-11-09T15:03:49.460" v="339" actId="122"/>
          <ac:spMkLst>
            <pc:docMk/>
            <pc:sldMk cId="4276460807" sldId="271"/>
            <ac:spMk id="4" creationId="{E300E79C-01D0-449D-9203-FE71FD05EE6C}"/>
          </ac:spMkLst>
        </pc:spChg>
        <pc:picChg chg="add mod">
          <ac:chgData name="" userId="ef9d56e66a0197e5" providerId="LiveId" clId="{C8777C23-AE23-4389-BB85-685B95EA45F7}" dt="2021-11-09T10:35:16.190" v="88" actId="1076"/>
          <ac:picMkLst>
            <pc:docMk/>
            <pc:sldMk cId="4276460807" sldId="271"/>
            <ac:picMk id="3" creationId="{14B7EC18-794F-4875-ACC0-D2D85F4A91D3}"/>
          </ac:picMkLst>
        </pc:picChg>
        <pc:picChg chg="add mod">
          <ac:chgData name="" userId="ef9d56e66a0197e5" providerId="LiveId" clId="{C8777C23-AE23-4389-BB85-685B95EA45F7}" dt="2021-11-09T15:03:27.211" v="336" actId="1076"/>
          <ac:picMkLst>
            <pc:docMk/>
            <pc:sldMk cId="4276460807" sldId="271"/>
            <ac:picMk id="7" creationId="{E254B5FA-CE21-47AA-9FF1-07656C5609F8}"/>
          </ac:picMkLst>
        </pc:picChg>
      </pc:sldChg>
      <pc:sldChg chg="addSp delSp modSp modTransition modAnim">
        <pc:chgData name="" userId="ef9d56e66a0197e5" providerId="LiveId" clId="{C8777C23-AE23-4389-BB85-685B95EA45F7}" dt="2021-11-09T10:34:37.950" v="80" actId="1076"/>
        <pc:sldMkLst>
          <pc:docMk/>
          <pc:sldMk cId="3499986116" sldId="272"/>
        </pc:sldMkLst>
        <pc:picChg chg="add del mod">
          <ac:chgData name="" userId="ef9d56e66a0197e5" providerId="LiveId" clId="{C8777C23-AE23-4389-BB85-685B95EA45F7}" dt="2021-11-09T10:01:39.749" v="56"/>
          <ac:picMkLst>
            <pc:docMk/>
            <pc:sldMk cId="3499986116" sldId="272"/>
            <ac:picMk id="3" creationId="{B0C32217-F718-4723-8D48-B034CB2E9B17}"/>
          </ac:picMkLst>
        </pc:picChg>
        <pc:picChg chg="add del mod">
          <ac:chgData name="" userId="ef9d56e66a0197e5" providerId="LiveId" clId="{C8777C23-AE23-4389-BB85-685B95EA45F7}" dt="2021-11-09T10:05:09.858" v="58"/>
          <ac:picMkLst>
            <pc:docMk/>
            <pc:sldMk cId="3499986116" sldId="272"/>
            <ac:picMk id="4" creationId="{3FED3D00-DAA6-4C52-A343-FDC3BC0611B7}"/>
          </ac:picMkLst>
        </pc:picChg>
        <pc:picChg chg="add del mod">
          <ac:chgData name="" userId="ef9d56e66a0197e5" providerId="LiveId" clId="{C8777C23-AE23-4389-BB85-685B95EA45F7}" dt="2021-11-09T10:06:56.447" v="60"/>
          <ac:picMkLst>
            <pc:docMk/>
            <pc:sldMk cId="3499986116" sldId="272"/>
            <ac:picMk id="5" creationId="{727800A0-07E2-4E33-948D-2F30C19A4978}"/>
          </ac:picMkLst>
        </pc:picChg>
        <pc:picChg chg="add mod">
          <ac:chgData name="" userId="ef9d56e66a0197e5" providerId="LiveId" clId="{C8777C23-AE23-4389-BB85-685B95EA45F7}" dt="2021-11-09T10:34:37.950" v="80" actId="1076"/>
          <ac:picMkLst>
            <pc:docMk/>
            <pc:sldMk cId="3499986116" sldId="272"/>
            <ac:picMk id="6" creationId="{7BD56EA6-83A4-4F4C-80E0-5056739FEC35}"/>
          </ac:picMkLst>
        </pc:picChg>
      </pc:sldChg>
      <pc:sldChg chg="addSp delSp modSp modTransition modAnim">
        <pc:chgData name="" userId="ef9d56e66a0197e5" providerId="LiveId" clId="{C8777C23-AE23-4389-BB85-685B95EA45F7}" dt="2021-11-09T10:35:12.167" v="87" actId="1076"/>
        <pc:sldMkLst>
          <pc:docMk/>
          <pc:sldMk cId="1862526485" sldId="273"/>
        </pc:sldMkLst>
        <pc:picChg chg="add del mod">
          <ac:chgData name="" userId="ef9d56e66a0197e5" providerId="LiveId" clId="{C8777C23-AE23-4389-BB85-685B95EA45F7}" dt="2021-11-09T10:32:42.129" v="74"/>
          <ac:picMkLst>
            <pc:docMk/>
            <pc:sldMk cId="1862526485" sldId="273"/>
            <ac:picMk id="3" creationId="{1AB00A01-F48D-4BD9-80A6-F804B50718B5}"/>
          </ac:picMkLst>
        </pc:picChg>
        <pc:picChg chg="add mod">
          <ac:chgData name="" userId="ef9d56e66a0197e5" providerId="LiveId" clId="{C8777C23-AE23-4389-BB85-685B95EA45F7}" dt="2021-11-09T10:35:12.167" v="87" actId="1076"/>
          <ac:picMkLst>
            <pc:docMk/>
            <pc:sldMk cId="1862526485" sldId="273"/>
            <ac:picMk id="4" creationId="{CFD79151-22CE-4EEE-8351-714D57CA4EDA}"/>
          </ac:picMkLst>
        </pc:picChg>
        <pc:picChg chg="mod">
          <ac:chgData name="" userId="ef9d56e66a0197e5" providerId="LiveId" clId="{C8777C23-AE23-4389-BB85-685B95EA45F7}" dt="2021-11-05T14:45:25.354" v="3" actId="14100"/>
          <ac:picMkLst>
            <pc:docMk/>
            <pc:sldMk cId="1862526485" sldId="273"/>
            <ac:picMk id="7" creationId="{5460BFD7-B292-4944-9014-596A6B220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45163" cy="1200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510463" y="0"/>
            <a:ext cx="5745162" cy="1200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9E343-260D-4C58-8D1C-AF418110B6B9}" type="datetimeFigureOut">
              <a:rPr lang="de-DE" smtClean="0"/>
              <a:t>18.11.2022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46100" y="2990850"/>
            <a:ext cx="14351000" cy="8074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5563" y="11514138"/>
            <a:ext cx="10607675" cy="942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2725063"/>
            <a:ext cx="5745163" cy="1200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510463" y="22725063"/>
            <a:ext cx="5745162" cy="1200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E189E-C385-4E36-8468-6587C3E8C9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81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1pPr>
    <a:lvl2pPr marL="72580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2pPr>
    <a:lvl3pPr marL="145161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3pPr>
    <a:lvl4pPr marL="217741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4pPr>
    <a:lvl5pPr marL="290322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5pPr>
    <a:lvl6pPr marL="362902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6pPr>
    <a:lvl7pPr marL="435483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7pPr>
    <a:lvl8pPr marL="508063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8pPr>
    <a:lvl9pPr marL="580644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412FE8-8299-4E9B-B482-0C77B423649D}"/>
              </a:ext>
            </a:extLst>
          </p:cNvPr>
          <p:cNvSpPr/>
          <p:nvPr userDrawn="1"/>
        </p:nvSpPr>
        <p:spPr>
          <a:xfrm>
            <a:off x="0" y="0"/>
            <a:ext cx="9144000" cy="2000196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7"/>
          </a:p>
        </p:txBody>
      </p:sp>
      <p:pic>
        <p:nvPicPr>
          <p:cNvPr id="8" name="Picture 7" descr="A close-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E4ABE32D-A3BD-495B-BB6D-CB566D7761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5" y="-770"/>
            <a:ext cx="2346506" cy="200096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78DF09-5C9E-4C58-8712-BA2AC403B8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6" y="171445"/>
            <a:ext cx="1816680" cy="628633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 hidden="1">
            <a:extLst>
              <a:ext uri="{FF2B5EF4-FFF2-40B4-BE49-F238E27FC236}">
                <a16:creationId xmlns:a16="http://schemas.microsoft.com/office/drawing/2014/main" id="{06393A62-E434-40B2-A8F8-9445E52B74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72"/>
            <a:ext cx="9141896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76" y="1511499"/>
            <a:ext cx="6858001" cy="373659"/>
          </a:xfrm>
        </p:spPr>
        <p:txBody>
          <a:bodyPr lIns="0" tIns="0">
            <a:normAutofit/>
          </a:bodyPr>
          <a:lstStyle>
            <a:lvl1pPr marL="0" indent="0" algn="l">
              <a:buNone/>
              <a:defRPr sz="1746" b="1">
                <a:solidFill>
                  <a:schemeClr val="bg1"/>
                </a:solidFill>
                <a:latin typeface="LM Sans 10" panose="00000500000000000000" pitchFamily="50" charset="0"/>
              </a:defRPr>
            </a:lvl1pPr>
            <a:lvl2pPr marL="342870" indent="0" algn="ctr">
              <a:buNone/>
              <a:defRPr sz="1500"/>
            </a:lvl2pPr>
            <a:lvl3pPr marL="685741" indent="0" algn="ctr">
              <a:buNone/>
              <a:defRPr sz="1349"/>
            </a:lvl3pPr>
            <a:lvl4pPr marL="1028611" indent="0" algn="ctr">
              <a:buNone/>
              <a:defRPr sz="1200"/>
            </a:lvl4pPr>
            <a:lvl5pPr marL="1371481" indent="0" algn="ctr">
              <a:buNone/>
              <a:defRPr sz="1200"/>
            </a:lvl5pPr>
            <a:lvl6pPr marL="1714351" indent="0" algn="ctr">
              <a:buNone/>
              <a:defRPr sz="1200"/>
            </a:lvl6pPr>
            <a:lvl7pPr marL="2057222" indent="0" algn="ctr">
              <a:buNone/>
              <a:defRPr sz="1200"/>
            </a:lvl7pPr>
            <a:lvl8pPr marL="2400092" indent="0" algn="ctr">
              <a:buNone/>
              <a:defRPr sz="1200"/>
            </a:lvl8pPr>
            <a:lvl9pPr marL="274296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76" y="1113959"/>
            <a:ext cx="6858001" cy="397539"/>
          </a:xfrm>
        </p:spPr>
        <p:txBody>
          <a:bodyPr lIns="0" tIns="0" anchor="t" anchorCtr="0">
            <a:normAutofit/>
          </a:bodyPr>
          <a:lstStyle>
            <a:lvl1pPr algn="l">
              <a:defRPr sz="2223" b="1">
                <a:solidFill>
                  <a:schemeClr val="bg1"/>
                </a:solidFill>
                <a:latin typeface="LM Sans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59E6447-6935-46F0-85B6-BC782B1840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46" y="3314611"/>
            <a:ext cx="2857773" cy="14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8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740570"/>
            <a:ext cx="4629151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70" indent="0">
              <a:buNone/>
              <a:defRPr sz="2100"/>
            </a:lvl2pPr>
            <a:lvl3pPr marL="685741" indent="0">
              <a:buNone/>
              <a:defRPr sz="1800"/>
            </a:lvl3pPr>
            <a:lvl4pPr marL="1028611" indent="0">
              <a:buNone/>
              <a:defRPr sz="1500"/>
            </a:lvl4pPr>
            <a:lvl5pPr marL="1371481" indent="0">
              <a:buNone/>
              <a:defRPr sz="1500"/>
            </a:lvl5pPr>
            <a:lvl6pPr marL="1714351" indent="0">
              <a:buNone/>
              <a:defRPr sz="1500"/>
            </a:lvl6pPr>
            <a:lvl7pPr marL="2057222" indent="0">
              <a:buNone/>
              <a:defRPr sz="1500"/>
            </a:lvl7pPr>
            <a:lvl8pPr marL="2400092" indent="0">
              <a:buNone/>
              <a:defRPr sz="1500"/>
            </a:lvl8pPr>
            <a:lvl9pPr marL="274296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1"/>
            <a:ext cx="2949177" cy="2292350"/>
          </a:xfrm>
        </p:spPr>
        <p:txBody>
          <a:bodyPr/>
          <a:lstStyle>
            <a:lvl1pPr marL="0" indent="0">
              <a:buNone/>
              <a:defRPr sz="1200"/>
            </a:lvl1pPr>
            <a:lvl2pPr marL="342870" indent="0">
              <a:buNone/>
              <a:defRPr sz="1049"/>
            </a:lvl2pPr>
            <a:lvl3pPr marL="685741" indent="0">
              <a:buNone/>
              <a:defRPr sz="900"/>
            </a:lvl3pPr>
            <a:lvl4pPr marL="1028611" indent="0">
              <a:buNone/>
              <a:defRPr sz="749"/>
            </a:lvl4pPr>
            <a:lvl5pPr marL="1371481" indent="0">
              <a:buNone/>
              <a:defRPr sz="749"/>
            </a:lvl5pPr>
            <a:lvl6pPr marL="1714351" indent="0">
              <a:buNone/>
              <a:defRPr sz="749"/>
            </a:lvl6pPr>
            <a:lvl7pPr marL="2057222" indent="0">
              <a:buNone/>
              <a:defRPr sz="749"/>
            </a:lvl7pPr>
            <a:lvl8pPr marL="2400092" indent="0">
              <a:buNone/>
              <a:defRPr sz="749"/>
            </a:lvl8pPr>
            <a:lvl9pPr marL="2742962" indent="0">
              <a:buNone/>
              <a:defRPr sz="7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BCA04B-136D-4AB6-8DB0-F416E346540A}"/>
              </a:ext>
            </a:extLst>
          </p:cNvPr>
          <p:cNvSpPr txBox="1">
            <a:spLocks/>
          </p:cNvSpPr>
          <p:nvPr userDrawn="1"/>
        </p:nvSpPr>
        <p:spPr>
          <a:xfrm>
            <a:off x="0" y="2"/>
            <a:ext cx="5746505" cy="520146"/>
          </a:xfrm>
          <a:prstGeom prst="rect">
            <a:avLst/>
          </a:prstGeom>
        </p:spPr>
        <p:txBody>
          <a:bodyPr vert="horz" lIns="144000" tIns="0" rIns="91440" bIns="0" rtlCol="0" anchor="ctr">
            <a:noAutofit/>
          </a:bodyPr>
          <a:lstStyle>
            <a:lvl1pPr algn="l" defTabSz="6857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89" b="1" kern="1200">
                <a:solidFill>
                  <a:srgbClr val="0068B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9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263503"/>
          </a:xfrm>
        </p:spPr>
        <p:txBody>
          <a:bodyPr/>
          <a:lstStyle>
            <a:lvl1pPr>
              <a:defRPr sz="1588"/>
            </a:lvl1pPr>
            <a:lvl2pPr>
              <a:defRPr sz="1429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7811F3-2B1B-454C-BB37-A5194CD12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74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9" y="2772000"/>
            <a:ext cx="7704000" cy="1008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540" b="1" kern="1200" cap="none" baseline="0" dirty="0" smtClean="0">
                <a:solidFill>
                  <a:srgbClr val="0068B4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1088614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537200"/>
            <a:ext cx="7704000" cy="1125140"/>
          </a:xfrm>
        </p:spPr>
        <p:txBody>
          <a:bodyPr lIns="0" rIns="0" anchor="b" anchorCtr="0">
            <a:noAutofit/>
          </a:bodyPr>
          <a:lstStyle>
            <a:lvl1pPr marL="0" indent="0">
              <a:buNone/>
              <a:defRPr lang="en-US" sz="1746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1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3pPr>
            <a:lvl4pPr marL="10286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2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017BEA-4CDF-4582-BE6F-0E2D889EE152}"/>
              </a:ext>
            </a:extLst>
          </p:cNvPr>
          <p:cNvSpPr/>
          <p:nvPr userDrawn="1"/>
        </p:nvSpPr>
        <p:spPr>
          <a:xfrm>
            <a:off x="0" y="4972057"/>
            <a:ext cx="9144000" cy="171444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37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DF795E8-70DB-4FBB-960B-B0D66A1DE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5777" y="4972054"/>
            <a:ext cx="3086099" cy="1714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94" b="1">
                <a:solidFill>
                  <a:schemeClr val="bg1"/>
                </a:solidFill>
              </a:defRPr>
            </a:lvl1pPr>
          </a:lstStyle>
          <a:p>
            <a:r>
              <a:rPr lang="en-US" b="1"/>
              <a:t>Short Title | Peter Trom</a:t>
            </a:r>
            <a:endParaRPr lang="en-US" b="1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1F8C10-2B76-486B-A47D-DC683355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01764" y="4972052"/>
            <a:ext cx="857332" cy="17144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35" b="1">
                <a:solidFill>
                  <a:schemeClr val="bg1"/>
                </a:solidFill>
              </a:defRPr>
            </a:lvl1pPr>
          </a:lstStyle>
          <a:p>
            <a:fld id="{DA08224A-2920-4020-A8B1-52A27C9B37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written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515F8C94-0478-4A60-832B-7BFC87CB0F48}"/>
              </a:ext>
            </a:extLst>
          </p:cNvPr>
          <p:cNvSpPr/>
          <p:nvPr userDrawn="1"/>
        </p:nvSpPr>
        <p:spPr>
          <a:xfrm>
            <a:off x="0" y="4972057"/>
            <a:ext cx="9144000" cy="171444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3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7E7DE-BF28-4E6B-AFFD-72E3DF23EBE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76C9F-2972-4EE5-AD1C-DB32FE35F744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b="1" dirty="0"/>
              <a:t>Short Title | Peter </a:t>
            </a:r>
            <a:r>
              <a:rPr lang="en-US" b="1" dirty="0" err="1"/>
              <a:t>Trom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504B0-F330-4AD2-9605-68A566A3E40B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2859C5-EC02-4E0F-8742-B72E40F302E0}"/>
              </a:ext>
            </a:extLst>
          </p:cNvPr>
          <p:cNvGrpSpPr/>
          <p:nvPr userDrawn="1"/>
        </p:nvGrpSpPr>
        <p:grpSpPr>
          <a:xfrm>
            <a:off x="-1" y="520148"/>
            <a:ext cx="9146192" cy="4451903"/>
            <a:chOff x="-1" y="520148"/>
            <a:chExt cx="9146192" cy="4451903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1F1038E-4EAD-4D32-B7CE-3379F49F461E}"/>
                </a:ext>
              </a:extLst>
            </p:cNvPr>
            <p:cNvGrpSpPr/>
            <p:nvPr userDrawn="1"/>
          </p:nvGrpSpPr>
          <p:grpSpPr>
            <a:xfrm>
              <a:off x="-1" y="644540"/>
              <a:ext cx="9146191" cy="3641022"/>
              <a:chOff x="139700" y="1063145"/>
              <a:chExt cx="8890000" cy="3539331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7CFA360-CC8D-4C87-A4F7-8AD2DC0C6796}"/>
                  </a:ext>
                </a:extLst>
              </p:cNvPr>
              <p:cNvCxnSpPr/>
              <p:nvPr/>
            </p:nvCxnSpPr>
            <p:spPr>
              <a:xfrm>
                <a:off x="139700" y="106314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389B793-C554-44B3-9AC5-1117E86FC4B7}"/>
                  </a:ext>
                </a:extLst>
              </p:cNvPr>
              <p:cNvCxnSpPr/>
              <p:nvPr/>
            </p:nvCxnSpPr>
            <p:spPr>
              <a:xfrm>
                <a:off x="139700" y="119423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D77913B-013B-4F17-BB17-921BCC91C592}"/>
                  </a:ext>
                </a:extLst>
              </p:cNvPr>
              <p:cNvCxnSpPr/>
              <p:nvPr/>
            </p:nvCxnSpPr>
            <p:spPr>
              <a:xfrm>
                <a:off x="139700" y="132531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EDBE0ED-F91F-4663-9BBE-C3CB9B7D2F20}"/>
                  </a:ext>
                </a:extLst>
              </p:cNvPr>
              <p:cNvCxnSpPr/>
              <p:nvPr/>
            </p:nvCxnSpPr>
            <p:spPr>
              <a:xfrm>
                <a:off x="139700" y="145640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3EFF0EA-78E6-4054-9061-126AB8576EAA}"/>
                  </a:ext>
                </a:extLst>
              </p:cNvPr>
              <p:cNvCxnSpPr/>
              <p:nvPr/>
            </p:nvCxnSpPr>
            <p:spPr>
              <a:xfrm>
                <a:off x="139700" y="158748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1E26CCB-BC0E-46C8-9B15-D4C9F3E71C87}"/>
                  </a:ext>
                </a:extLst>
              </p:cNvPr>
              <p:cNvCxnSpPr/>
              <p:nvPr/>
            </p:nvCxnSpPr>
            <p:spPr>
              <a:xfrm>
                <a:off x="139700" y="171857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46D5C31-C4A6-4497-8EFB-316E92D702E4}"/>
                  </a:ext>
                </a:extLst>
              </p:cNvPr>
              <p:cNvCxnSpPr/>
              <p:nvPr/>
            </p:nvCxnSpPr>
            <p:spPr>
              <a:xfrm>
                <a:off x="139700" y="184966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E5D23D3-F8EA-4E31-A759-47D0B324744A}"/>
                  </a:ext>
                </a:extLst>
              </p:cNvPr>
              <p:cNvCxnSpPr/>
              <p:nvPr/>
            </p:nvCxnSpPr>
            <p:spPr>
              <a:xfrm>
                <a:off x="139700" y="198074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4C09AB4-7A67-42B7-9925-31DFCB23CEB5}"/>
                  </a:ext>
                </a:extLst>
              </p:cNvPr>
              <p:cNvCxnSpPr/>
              <p:nvPr/>
            </p:nvCxnSpPr>
            <p:spPr>
              <a:xfrm>
                <a:off x="139700" y="211183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204A25C-5C6F-4115-B31A-3405ACF81C7D}"/>
                  </a:ext>
                </a:extLst>
              </p:cNvPr>
              <p:cNvCxnSpPr/>
              <p:nvPr/>
            </p:nvCxnSpPr>
            <p:spPr>
              <a:xfrm>
                <a:off x="139700" y="224291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622B9FD-EF08-47C7-B415-A6AAB0E0FE19}"/>
                  </a:ext>
                </a:extLst>
              </p:cNvPr>
              <p:cNvCxnSpPr/>
              <p:nvPr/>
            </p:nvCxnSpPr>
            <p:spPr>
              <a:xfrm>
                <a:off x="139700" y="237400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EBFA9C5-3C78-4D6E-9C6E-CBDACDDC8413}"/>
                  </a:ext>
                </a:extLst>
              </p:cNvPr>
              <p:cNvCxnSpPr/>
              <p:nvPr/>
            </p:nvCxnSpPr>
            <p:spPr>
              <a:xfrm>
                <a:off x="139700" y="250509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DFA6F5D-D1D2-4D6B-9282-904395C857FD}"/>
                  </a:ext>
                </a:extLst>
              </p:cNvPr>
              <p:cNvCxnSpPr/>
              <p:nvPr/>
            </p:nvCxnSpPr>
            <p:spPr>
              <a:xfrm>
                <a:off x="139700" y="263617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5B4143B-D64D-4EFB-BE4D-EC20EE3B0DC5}"/>
                  </a:ext>
                </a:extLst>
              </p:cNvPr>
              <p:cNvCxnSpPr/>
              <p:nvPr/>
            </p:nvCxnSpPr>
            <p:spPr>
              <a:xfrm>
                <a:off x="139700" y="276726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406653F-57EC-4D31-91BD-96870CAF0F46}"/>
                  </a:ext>
                </a:extLst>
              </p:cNvPr>
              <p:cNvCxnSpPr/>
              <p:nvPr/>
            </p:nvCxnSpPr>
            <p:spPr>
              <a:xfrm>
                <a:off x="139700" y="289834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8890A75-E971-4E67-9CDE-9BC303B001F6}"/>
                  </a:ext>
                </a:extLst>
              </p:cNvPr>
              <p:cNvCxnSpPr/>
              <p:nvPr/>
            </p:nvCxnSpPr>
            <p:spPr>
              <a:xfrm>
                <a:off x="139700" y="302943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FC5D590-EEED-4190-BF1D-A37C8BDBB003}"/>
                  </a:ext>
                </a:extLst>
              </p:cNvPr>
              <p:cNvCxnSpPr/>
              <p:nvPr/>
            </p:nvCxnSpPr>
            <p:spPr>
              <a:xfrm>
                <a:off x="139700" y="316052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F311371-0B7F-4ABD-A589-0DE8463A9C6E}"/>
                  </a:ext>
                </a:extLst>
              </p:cNvPr>
              <p:cNvCxnSpPr/>
              <p:nvPr/>
            </p:nvCxnSpPr>
            <p:spPr>
              <a:xfrm>
                <a:off x="139700" y="329160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D18982FE-687E-4976-BEB1-45E385B99041}"/>
                  </a:ext>
                </a:extLst>
              </p:cNvPr>
              <p:cNvCxnSpPr/>
              <p:nvPr/>
            </p:nvCxnSpPr>
            <p:spPr>
              <a:xfrm>
                <a:off x="139700" y="342269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9C5DC5C-CCB6-4E3D-A806-293C7F78DE63}"/>
                  </a:ext>
                </a:extLst>
              </p:cNvPr>
              <p:cNvCxnSpPr/>
              <p:nvPr/>
            </p:nvCxnSpPr>
            <p:spPr>
              <a:xfrm>
                <a:off x="139700" y="355377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BA2C50D-8541-4450-BE9C-7C6DBB688816}"/>
                  </a:ext>
                </a:extLst>
              </p:cNvPr>
              <p:cNvCxnSpPr/>
              <p:nvPr/>
            </p:nvCxnSpPr>
            <p:spPr>
              <a:xfrm>
                <a:off x="139700" y="368486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F8B6E97-AFE9-4EB0-877B-EECC07520C89}"/>
                  </a:ext>
                </a:extLst>
              </p:cNvPr>
              <p:cNvCxnSpPr/>
              <p:nvPr/>
            </p:nvCxnSpPr>
            <p:spPr>
              <a:xfrm>
                <a:off x="139700" y="381595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232DD54-E32F-46A2-BCD8-CF8E7451772B}"/>
                  </a:ext>
                </a:extLst>
              </p:cNvPr>
              <p:cNvCxnSpPr/>
              <p:nvPr/>
            </p:nvCxnSpPr>
            <p:spPr>
              <a:xfrm>
                <a:off x="139700" y="394703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BA326D9E-4AF2-4FE3-AB74-2530C8B02F8F}"/>
                  </a:ext>
                </a:extLst>
              </p:cNvPr>
              <p:cNvCxnSpPr/>
              <p:nvPr/>
            </p:nvCxnSpPr>
            <p:spPr>
              <a:xfrm>
                <a:off x="139700" y="407812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D476A39-FF21-4835-8315-83114EBBD2F4}"/>
                  </a:ext>
                </a:extLst>
              </p:cNvPr>
              <p:cNvCxnSpPr/>
              <p:nvPr/>
            </p:nvCxnSpPr>
            <p:spPr>
              <a:xfrm>
                <a:off x="139700" y="420920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8E4CCAB-B576-4E81-B930-1B9E80C4DA9D}"/>
                  </a:ext>
                </a:extLst>
              </p:cNvPr>
              <p:cNvCxnSpPr/>
              <p:nvPr/>
            </p:nvCxnSpPr>
            <p:spPr>
              <a:xfrm>
                <a:off x="139700" y="434029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BCDE072-2225-46CA-9EFB-48A1926E6C65}"/>
                  </a:ext>
                </a:extLst>
              </p:cNvPr>
              <p:cNvCxnSpPr/>
              <p:nvPr/>
            </p:nvCxnSpPr>
            <p:spPr>
              <a:xfrm>
                <a:off x="139700" y="447138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645C199-23A5-4AA4-B8D7-BD8427AAFB1A}"/>
                  </a:ext>
                </a:extLst>
              </p:cNvPr>
              <p:cNvCxnSpPr/>
              <p:nvPr/>
            </p:nvCxnSpPr>
            <p:spPr>
              <a:xfrm>
                <a:off x="139700" y="4602476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20ECBE87-E19D-47D3-83BE-F25AEB00D72E}"/>
                </a:ext>
              </a:extLst>
            </p:cNvPr>
            <p:cNvGrpSpPr/>
            <p:nvPr userDrawn="1"/>
          </p:nvGrpSpPr>
          <p:grpSpPr>
            <a:xfrm>
              <a:off x="110067" y="520148"/>
              <a:ext cx="8912813" cy="4451903"/>
              <a:chOff x="235573" y="916827"/>
              <a:chExt cx="8663159" cy="3797693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9661DF7-5C13-4669-802C-D341AA9EE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573" y="916827"/>
                <a:ext cx="5727" cy="3796652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F3B96B1-1FC9-43BC-B8D9-C7BB193D0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7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C80F09E-B88D-4429-995E-9145DDB20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290F4C6-66A0-459B-971B-1D89CF303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1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63907602-4793-4A33-A76F-0293483059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99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76AD646-BA5F-4B44-BC2E-02C019C86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16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98C8FEA-ACE8-4AD7-97FC-94AD35BF1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33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A12E62B-8E1C-4493-B4E2-2060CE219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951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C941FCB-16C1-46F4-9960-7A1F7D3897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068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DD357D1-4751-4A67-86C2-941BD6C88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85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7CD630-22CE-4AA7-B729-979B4F920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03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4768A4A-2C5E-435B-ABA9-0BFC187D91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420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58457D4-054A-4E63-BFA7-132510753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537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501DBAD-32C7-4AB6-994A-13B9C7012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654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F0C34DE-7E41-498A-9A7A-247BEAF7BA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772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A767565-AFAE-4F12-AECC-6AA159337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889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2CBD386-5D89-4736-907B-E0932AEA03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006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D78D8E1-37F8-471C-A8D3-CB80C2D9C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24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421B7BF-C0EA-42CA-9251-A299F24DB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241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31F739C-4854-4725-8426-7FC7D0BD8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58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0DF593B-560C-4576-A7E6-8FD86925A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476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8AD5DE8-6B45-4A55-A576-6705A8A71F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593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753CD58-617C-4252-8669-EADBA62DC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710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4958A54-FBF7-4410-B633-BE66F88C9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27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37EE6497-BB3C-45A5-ABCF-9EB939B74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45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E3DE96B-396C-46A3-8F84-1A721C5C1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062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3A89714-B900-4429-89A2-2377AAAD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79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1C37BCD-6C19-4894-9097-21E68EB06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297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BD2EB6B-E467-46D4-8D9B-9390873123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414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87CD1BD-8496-45B0-9326-8F4D4F9CF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531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DDB09C-D791-4DE0-B8E7-3F20876E8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649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00CB01A6-D7F4-430C-896E-8656F0DFE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766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C4C4272-62DB-49AC-9490-B837A1F95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83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D89EFD3-A5C6-464C-AFC1-E0AB33BDD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000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1321313-C76A-4E55-98C3-4ECE82854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118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CB55432B-0E61-4034-BC35-993525084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235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8144430-2056-4D17-9561-E4AA8037F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352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CAC86C4-21EB-4847-A2EE-4D92448C4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70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6306D6E3-F6CE-4956-A78E-E1C074A9A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587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6C6855F-E467-4F50-AD01-966139F93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04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B772869-907B-4597-B828-124627B19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822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11D36C5D-07B0-4210-B926-AFD278BAD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939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237B906C-5F1E-41D2-9877-30BFC109E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056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1111C3B-532D-4FFE-98CD-5558ACE39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173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1FA7C79-AB55-4D36-8B22-3C23538A0D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291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3C529C94-76C8-4649-BEA9-681C532188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408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3ED77D26-C5E4-48BA-82C9-1902483C73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525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36DD739-B426-4AC5-995E-1C60C3390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643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6603D84-92C3-45A5-B089-0C7E7F4C6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760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80576F8-AACA-45EF-943E-AEF491C5A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877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8BA5A93-B2BD-4633-A6FE-8C00EA683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995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F7EADFF-C7C2-4A9F-A352-731B7AE4E9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112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2CEE9CF-8963-416D-945B-46BB76FAB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229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353336F6-E001-4733-BE57-26AF7432DB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346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02521AE-6DFA-4CAC-A4B1-EF124D6C9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464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35D2FDB-25A2-4B5E-8BD4-166CD0F1C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581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0DA8A96-25A8-45C8-9467-47525DB516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8698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9646CEE2-09FB-4499-B2F2-BCD10A008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816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9AD3893-910A-4655-9162-19DCA87A7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933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9716DB1A-B95F-45B7-A643-4F70CD973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050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75F51EF-4ABF-4998-90B9-E3C9BFEF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168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242F430-5FD5-4B63-BC12-7882B40E9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285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229FD04-D74E-4E2E-8CCA-468C1E9F87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7402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BAF2F86F-E2A3-4487-91D4-C0CBF112E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19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FF70CF9E-4C86-41A0-B83C-206EF88FE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637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770AB19-5D92-4C57-BCAD-919459D68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754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5200E11D-CE37-4E8D-8E38-5B1D9D646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873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94DCB17-1C1E-4331-9249-47143E57A66A}"/>
                </a:ext>
              </a:extLst>
            </p:cNvPr>
            <p:cNvGrpSpPr/>
            <p:nvPr userDrawn="1"/>
          </p:nvGrpSpPr>
          <p:grpSpPr>
            <a:xfrm>
              <a:off x="0" y="4420423"/>
              <a:ext cx="9146191" cy="539409"/>
              <a:chOff x="139700" y="1063145"/>
              <a:chExt cx="8890000" cy="524344"/>
            </a:xfrm>
          </p:grpSpPr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50B5115C-829C-4D11-9261-176F69DB62C0}"/>
                  </a:ext>
                </a:extLst>
              </p:cNvPr>
              <p:cNvCxnSpPr/>
              <p:nvPr/>
            </p:nvCxnSpPr>
            <p:spPr>
              <a:xfrm>
                <a:off x="139700" y="106314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81C9BEE-6962-421B-8BF3-2C95D3185ACC}"/>
                  </a:ext>
                </a:extLst>
              </p:cNvPr>
              <p:cNvCxnSpPr/>
              <p:nvPr/>
            </p:nvCxnSpPr>
            <p:spPr>
              <a:xfrm>
                <a:off x="139700" y="119423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55E0011-5CF2-485D-BD23-643BC8F544C2}"/>
                  </a:ext>
                </a:extLst>
              </p:cNvPr>
              <p:cNvCxnSpPr/>
              <p:nvPr/>
            </p:nvCxnSpPr>
            <p:spPr>
              <a:xfrm>
                <a:off x="139700" y="132531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5221BBD5-3C60-478D-B919-07BE5A964C5D}"/>
                  </a:ext>
                </a:extLst>
              </p:cNvPr>
              <p:cNvCxnSpPr/>
              <p:nvPr/>
            </p:nvCxnSpPr>
            <p:spPr>
              <a:xfrm>
                <a:off x="139700" y="145640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6F71288-6B79-4899-9B8B-61B439137AD5}"/>
                  </a:ext>
                </a:extLst>
              </p:cNvPr>
              <p:cNvCxnSpPr/>
              <p:nvPr/>
            </p:nvCxnSpPr>
            <p:spPr>
              <a:xfrm>
                <a:off x="139700" y="158748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2" name="Picture 231">
            <a:extLst>
              <a:ext uri="{FF2B5EF4-FFF2-40B4-BE49-F238E27FC236}">
                <a16:creationId xmlns:a16="http://schemas.microsoft.com/office/drawing/2014/main" id="{7D0D7221-50D7-4328-9559-7B0835C883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" y="-3958"/>
            <a:ext cx="9144000" cy="62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0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979" y="820608"/>
            <a:ext cx="3868340" cy="61793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0" indent="0">
              <a:buNone/>
              <a:defRPr sz="1500" b="1"/>
            </a:lvl2pPr>
            <a:lvl3pPr marL="685741" indent="0">
              <a:buNone/>
              <a:defRPr sz="1349" b="1"/>
            </a:lvl3pPr>
            <a:lvl4pPr marL="1028611" indent="0">
              <a:buNone/>
              <a:defRPr sz="1200" b="1"/>
            </a:lvl4pPr>
            <a:lvl5pPr marL="1371481" indent="0">
              <a:buNone/>
              <a:defRPr sz="1200" b="1"/>
            </a:lvl5pPr>
            <a:lvl6pPr marL="1714351" indent="0">
              <a:buNone/>
              <a:defRPr sz="1200" b="1"/>
            </a:lvl6pPr>
            <a:lvl7pPr marL="2057222" indent="0">
              <a:buNone/>
              <a:defRPr sz="1200" b="1"/>
            </a:lvl7pPr>
            <a:lvl8pPr marL="2400092" indent="0">
              <a:buNone/>
              <a:defRPr sz="1200" b="1"/>
            </a:lvl8pPr>
            <a:lvl9pPr marL="274296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979" y="1438541"/>
            <a:ext cx="3868340" cy="3074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015" y="820608"/>
            <a:ext cx="3887390" cy="61793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0" indent="0">
              <a:buNone/>
              <a:defRPr sz="1500" b="1"/>
            </a:lvl2pPr>
            <a:lvl3pPr marL="685741" indent="0">
              <a:buNone/>
              <a:defRPr sz="1349" b="1"/>
            </a:lvl3pPr>
            <a:lvl4pPr marL="1028611" indent="0">
              <a:buNone/>
              <a:defRPr sz="1200" b="1"/>
            </a:lvl4pPr>
            <a:lvl5pPr marL="1371481" indent="0">
              <a:buNone/>
              <a:defRPr sz="1200" b="1"/>
            </a:lvl5pPr>
            <a:lvl6pPr marL="1714351" indent="0">
              <a:buNone/>
              <a:defRPr sz="1200" b="1"/>
            </a:lvl6pPr>
            <a:lvl7pPr marL="2057222" indent="0">
              <a:buNone/>
              <a:defRPr sz="1200" b="1"/>
            </a:lvl7pPr>
            <a:lvl8pPr marL="2400092" indent="0">
              <a:buNone/>
              <a:defRPr sz="1200" b="1"/>
            </a:lvl8pPr>
            <a:lvl9pPr marL="274296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015" y="1438540"/>
            <a:ext cx="3887390" cy="3074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502166-6DEA-430D-8B89-4B43E84D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5746505" cy="5201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6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6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19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0" y="740570"/>
            <a:ext cx="4629151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7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70" indent="0">
              <a:buNone/>
              <a:defRPr sz="1049"/>
            </a:lvl2pPr>
            <a:lvl3pPr marL="685741" indent="0">
              <a:buNone/>
              <a:defRPr sz="900"/>
            </a:lvl3pPr>
            <a:lvl4pPr marL="1028611" indent="0">
              <a:buNone/>
              <a:defRPr sz="749"/>
            </a:lvl4pPr>
            <a:lvl5pPr marL="1371481" indent="0">
              <a:buNone/>
              <a:defRPr sz="749"/>
            </a:lvl5pPr>
            <a:lvl6pPr marL="1714351" indent="0">
              <a:buNone/>
              <a:defRPr sz="749"/>
            </a:lvl6pPr>
            <a:lvl7pPr marL="2057222" indent="0">
              <a:buNone/>
              <a:defRPr sz="749"/>
            </a:lvl7pPr>
            <a:lvl8pPr marL="2400092" indent="0">
              <a:buNone/>
              <a:defRPr sz="749"/>
            </a:lvl8pPr>
            <a:lvl9pPr marL="2742962" indent="0">
              <a:buNone/>
              <a:defRPr sz="7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7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936B7A-9643-40F9-898D-F13F5DD46B4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" y="-3958"/>
            <a:ext cx="9144000" cy="6286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A1300E-B0E6-4BF6-8E57-0DD2B9BC74C3}"/>
              </a:ext>
            </a:extLst>
          </p:cNvPr>
          <p:cNvSpPr/>
          <p:nvPr userDrawn="1"/>
        </p:nvSpPr>
        <p:spPr>
          <a:xfrm>
            <a:off x="0" y="4972057"/>
            <a:ext cx="9144000" cy="171444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37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"/>
            <a:ext cx="5746505" cy="520146"/>
          </a:xfrm>
          <a:prstGeom prst="rect">
            <a:avLst/>
          </a:prstGeom>
        </p:spPr>
        <p:txBody>
          <a:bodyPr vert="horz" lIns="144000" tIns="0" rIns="9144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593" y="1127290"/>
            <a:ext cx="7886701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77" y="4972054"/>
            <a:ext cx="3086099" cy="1714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94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Title | Peter </a:t>
            </a:r>
            <a:r>
              <a:rPr lang="en-US" dirty="0" err="1"/>
              <a:t>Trom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764" y="4972052"/>
            <a:ext cx="857332" cy="17144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35" b="1">
                <a:solidFill>
                  <a:schemeClr val="bg1"/>
                </a:solidFill>
              </a:defRPr>
            </a:lvl1pPr>
          </a:lstStyle>
          <a:p>
            <a:fld id="{DA08224A-2920-4020-A8B1-52A27C9B37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1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l" defTabSz="685741" rtl="0" eaLnBrk="1" latinLnBrk="0" hangingPunct="1">
        <a:lnSpc>
          <a:spcPct val="90000"/>
        </a:lnSpc>
        <a:spcBef>
          <a:spcPct val="0"/>
        </a:spcBef>
        <a:buNone/>
        <a:defRPr sz="1889" b="1" kern="1200">
          <a:solidFill>
            <a:srgbClr val="0068B4"/>
          </a:solidFill>
          <a:latin typeface="+mn-lt"/>
          <a:ea typeface="+mj-ea"/>
          <a:cs typeface="+mj-cs"/>
        </a:defRPr>
      </a:lvl1pPr>
    </p:titleStyle>
    <p:bodyStyle>
      <a:lvl1pPr marL="171436" indent="-171436" algn="l" defTabSz="685741" rtl="0" eaLnBrk="1" latinLnBrk="0" hangingPunct="1">
        <a:lnSpc>
          <a:spcPct val="90000"/>
        </a:lnSpc>
        <a:spcBef>
          <a:spcPts val="749"/>
        </a:spcBef>
        <a:buClr>
          <a:srgbClr val="0068B4"/>
        </a:buClr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1pPr>
      <a:lvl2pPr marL="514306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75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200045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7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786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656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28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398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870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74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35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222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092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962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13.xml"/><Relationship Id="rId7" Type="http://schemas.openxmlformats.org/officeDocument/2006/relationships/image" Target="../media/image4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audio" Target="../media/media10.m4a"/><Relationship Id="rId10" Type="http://schemas.openxmlformats.org/officeDocument/2006/relationships/image" Target="../media/image51.png"/><Relationship Id="rId4" Type="http://schemas.microsoft.com/office/2007/relationships/media" Target="../media/media10.m4a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6.png"/><Relationship Id="rId3" Type="http://schemas.openxmlformats.org/officeDocument/2006/relationships/tags" Target="../tags/tag16.xml"/><Relationship Id="rId7" Type="http://schemas.openxmlformats.org/officeDocument/2006/relationships/audio" Target="../media/media11.m4a"/><Relationship Id="rId12" Type="http://schemas.openxmlformats.org/officeDocument/2006/relationships/image" Target="../media/image5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microsoft.com/office/2007/relationships/media" Target="../media/media11.m4a"/><Relationship Id="rId11" Type="http://schemas.openxmlformats.org/officeDocument/2006/relationships/image" Target="../media/image54.png"/><Relationship Id="rId5" Type="http://schemas.openxmlformats.org/officeDocument/2006/relationships/tags" Target="../tags/tag18.xml"/><Relationship Id="rId10" Type="http://schemas.openxmlformats.org/officeDocument/2006/relationships/image" Target="../media/image53.png"/><Relationship Id="rId4" Type="http://schemas.openxmlformats.org/officeDocument/2006/relationships/tags" Target="../tags/tag17.xml"/><Relationship Id="rId9" Type="http://schemas.openxmlformats.org/officeDocument/2006/relationships/image" Target="../media/image52.png"/><Relationship Id="rId1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6.png"/><Relationship Id="rId3" Type="http://schemas.openxmlformats.org/officeDocument/2006/relationships/tags" Target="../tags/tag21.xml"/><Relationship Id="rId7" Type="http://schemas.openxmlformats.org/officeDocument/2006/relationships/audio" Target="../media/media12.m4a"/><Relationship Id="rId12" Type="http://schemas.openxmlformats.org/officeDocument/2006/relationships/image" Target="../media/image55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microsoft.com/office/2007/relationships/media" Target="../media/media12.m4a"/><Relationship Id="rId11" Type="http://schemas.openxmlformats.org/officeDocument/2006/relationships/image" Target="../media/image54.png"/><Relationship Id="rId5" Type="http://schemas.openxmlformats.org/officeDocument/2006/relationships/tags" Target="../tags/tag23.xml"/><Relationship Id="rId10" Type="http://schemas.openxmlformats.org/officeDocument/2006/relationships/image" Target="../media/image53.png"/><Relationship Id="rId4" Type="http://schemas.openxmlformats.org/officeDocument/2006/relationships/tags" Target="../tags/tag22.xml"/><Relationship Id="rId9" Type="http://schemas.openxmlformats.org/officeDocument/2006/relationships/image" Target="../media/image52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image" Target="../media/image55.png"/><Relationship Id="rId26" Type="http://schemas.openxmlformats.org/officeDocument/2006/relationships/image" Target="../media/image7.png"/><Relationship Id="rId3" Type="http://schemas.openxmlformats.org/officeDocument/2006/relationships/tags" Target="../tags/tag26.xml"/><Relationship Id="rId21" Type="http://schemas.openxmlformats.org/officeDocument/2006/relationships/image" Target="../media/image59.png"/><Relationship Id="rId7" Type="http://schemas.openxmlformats.org/officeDocument/2006/relationships/audio" Target="../media/media13.m4a"/><Relationship Id="rId12" Type="http://schemas.openxmlformats.org/officeDocument/2006/relationships/tags" Target="../tags/tag33.xml"/><Relationship Id="rId17" Type="http://schemas.openxmlformats.org/officeDocument/2006/relationships/image" Target="../media/image54.png"/><Relationship Id="rId25" Type="http://schemas.openxmlformats.org/officeDocument/2006/relationships/image" Target="../media/image56.png"/><Relationship Id="rId2" Type="http://schemas.openxmlformats.org/officeDocument/2006/relationships/tags" Target="../tags/tag25.xml"/><Relationship Id="rId16" Type="http://schemas.openxmlformats.org/officeDocument/2006/relationships/image" Target="../media/image53.png"/><Relationship Id="rId20" Type="http://schemas.openxmlformats.org/officeDocument/2006/relationships/image" Target="../media/image58.png"/><Relationship Id="rId1" Type="http://schemas.openxmlformats.org/officeDocument/2006/relationships/tags" Target="../tags/tag24.xml"/><Relationship Id="rId6" Type="http://schemas.microsoft.com/office/2007/relationships/media" Target="../media/media13.m4a"/><Relationship Id="rId11" Type="http://schemas.openxmlformats.org/officeDocument/2006/relationships/tags" Target="../tags/tag32.xml"/><Relationship Id="rId24" Type="http://schemas.openxmlformats.org/officeDocument/2006/relationships/image" Target="../media/image62.png"/><Relationship Id="rId5" Type="http://schemas.openxmlformats.org/officeDocument/2006/relationships/tags" Target="../tags/tag28.xml"/><Relationship Id="rId15" Type="http://schemas.openxmlformats.org/officeDocument/2006/relationships/image" Target="../media/image52.png"/><Relationship Id="rId23" Type="http://schemas.openxmlformats.org/officeDocument/2006/relationships/image" Target="../media/image61.png"/><Relationship Id="rId10" Type="http://schemas.openxmlformats.org/officeDocument/2006/relationships/tags" Target="../tags/tag31.xml"/><Relationship Id="rId19" Type="http://schemas.openxmlformats.org/officeDocument/2006/relationships/image" Target="../media/image57.png"/><Relationship Id="rId4" Type="http://schemas.openxmlformats.org/officeDocument/2006/relationships/tags" Target="../tags/tag27.xml"/><Relationship Id="rId9" Type="http://schemas.openxmlformats.org/officeDocument/2006/relationships/tags" Target="../tags/tag3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35.xml"/><Relationship Id="rId7" Type="http://schemas.openxmlformats.org/officeDocument/2006/relationships/image" Target="../media/image6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7.png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6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tags" Target="../tags/tag40.xml"/><Relationship Id="rId11" Type="http://schemas.openxmlformats.org/officeDocument/2006/relationships/image" Target="../media/image58.png"/><Relationship Id="rId5" Type="http://schemas.openxmlformats.org/officeDocument/2006/relationships/tags" Target="../tags/tag39.xml"/><Relationship Id="rId10" Type="http://schemas.openxmlformats.org/officeDocument/2006/relationships/image" Target="../media/image64.png"/><Relationship Id="rId4" Type="http://schemas.openxmlformats.org/officeDocument/2006/relationships/tags" Target="../tags/tag38.xml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8.png"/><Relationship Id="rId3" Type="http://schemas.openxmlformats.org/officeDocument/2006/relationships/audio" Target="../media/media17.m4a"/><Relationship Id="rId7" Type="http://schemas.openxmlformats.org/officeDocument/2006/relationships/tags" Target="../tags/tag45.xml"/><Relationship Id="rId12" Type="http://schemas.openxmlformats.org/officeDocument/2006/relationships/image" Target="../media/image64.png"/><Relationship Id="rId2" Type="http://schemas.microsoft.com/office/2007/relationships/media" Target="../media/media17.m4a"/><Relationship Id="rId1" Type="http://schemas.openxmlformats.org/officeDocument/2006/relationships/tags" Target="../tags/tag41.xml"/><Relationship Id="rId6" Type="http://schemas.openxmlformats.org/officeDocument/2006/relationships/tags" Target="../tags/tag44.xml"/><Relationship Id="rId11" Type="http://schemas.openxmlformats.org/officeDocument/2006/relationships/image" Target="../media/image65.png"/><Relationship Id="rId5" Type="http://schemas.openxmlformats.org/officeDocument/2006/relationships/tags" Target="../tags/tag43.xml"/><Relationship Id="rId15" Type="http://schemas.openxmlformats.org/officeDocument/2006/relationships/image" Target="../media/image7.png"/><Relationship Id="rId10" Type="http://schemas.openxmlformats.org/officeDocument/2006/relationships/image" Target="../media/image63.png"/><Relationship Id="rId4" Type="http://schemas.openxmlformats.org/officeDocument/2006/relationships/tags" Target="../tags/tag42.xml"/><Relationship Id="rId9" Type="http://schemas.openxmlformats.org/officeDocument/2006/relationships/image" Target="../media/image52.png"/><Relationship Id="rId1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media" Target="../media/media18.m4a"/><Relationship Id="rId7" Type="http://schemas.openxmlformats.org/officeDocument/2006/relationships/image" Target="../media/image67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10" Type="http://schemas.openxmlformats.org/officeDocument/2006/relationships/image" Target="../media/image7.png"/><Relationship Id="rId4" Type="http://schemas.openxmlformats.org/officeDocument/2006/relationships/audio" Target="../media/media18.m4a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5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2.xml"/><Relationship Id="rId11" Type="http://schemas.openxmlformats.org/officeDocument/2006/relationships/image" Target="../media/image70.png"/><Relationship Id="rId5" Type="http://schemas.openxmlformats.org/officeDocument/2006/relationships/audio" Target="../media/media19.m4a"/><Relationship Id="rId10" Type="http://schemas.openxmlformats.org/officeDocument/2006/relationships/image" Target="../media/image69.png"/><Relationship Id="rId4" Type="http://schemas.microsoft.com/office/2007/relationships/media" Target="../media/media19.m4a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5" Type="http://schemas.openxmlformats.org/officeDocument/2006/relationships/image" Target="../media/image29.svg"/><Relationship Id="rId2" Type="http://schemas.openxmlformats.org/officeDocument/2006/relationships/audio" Target="../media/media2.m4a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audio" Target="../media/media20.m4a"/><Relationship Id="rId7" Type="http://schemas.openxmlformats.org/officeDocument/2006/relationships/image" Target="../media/image71.png"/><Relationship Id="rId2" Type="http://schemas.microsoft.com/office/2007/relationships/media" Target="../media/media20.m4a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5.xml"/><Relationship Id="rId10" Type="http://schemas.openxmlformats.org/officeDocument/2006/relationships/image" Target="../media/image7.png"/><Relationship Id="rId4" Type="http://schemas.openxmlformats.org/officeDocument/2006/relationships/tags" Target="../tags/tag54.xml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image" Target="../media/image73.png"/><Relationship Id="rId3" Type="http://schemas.openxmlformats.org/officeDocument/2006/relationships/tags" Target="../tags/tag58.xml"/><Relationship Id="rId7" Type="http://schemas.openxmlformats.org/officeDocument/2006/relationships/tags" Target="../tags/tag60.xml"/><Relationship Id="rId12" Type="http://schemas.openxmlformats.org/officeDocument/2006/relationships/image" Target="../media/image72.png"/><Relationship Id="rId2" Type="http://schemas.openxmlformats.org/officeDocument/2006/relationships/tags" Target="../tags/tag57.xml"/><Relationship Id="rId16" Type="http://schemas.openxmlformats.org/officeDocument/2006/relationships/image" Target="../media/image7.png"/><Relationship Id="rId1" Type="http://schemas.openxmlformats.org/officeDocument/2006/relationships/tags" Target="../tags/tag56.xml"/><Relationship Id="rId6" Type="http://schemas.openxmlformats.org/officeDocument/2006/relationships/audio" Target="../media/media21.m4a"/><Relationship Id="rId11" Type="http://schemas.openxmlformats.org/officeDocument/2006/relationships/image" Target="../media/image74.png"/><Relationship Id="rId5" Type="http://schemas.microsoft.com/office/2007/relationships/media" Target="../media/media21.m4a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tags" Target="../tags/tag5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image" Target="../media/image58.png"/><Relationship Id="rId18" Type="http://schemas.openxmlformats.org/officeDocument/2006/relationships/image" Target="../media/image79.png"/><Relationship Id="rId3" Type="http://schemas.microsoft.com/office/2007/relationships/media" Target="../media/media23.m4a"/><Relationship Id="rId7" Type="http://schemas.openxmlformats.org/officeDocument/2006/relationships/tags" Target="../tags/tag66.xml"/><Relationship Id="rId12" Type="http://schemas.openxmlformats.org/officeDocument/2006/relationships/image" Target="../media/image57.png"/><Relationship Id="rId17" Type="http://schemas.openxmlformats.org/officeDocument/2006/relationships/image" Target="../media/image78.png"/><Relationship Id="rId2" Type="http://schemas.openxmlformats.org/officeDocument/2006/relationships/tags" Target="../tags/tag63.xml"/><Relationship Id="rId16" Type="http://schemas.openxmlformats.org/officeDocument/2006/relationships/image" Target="../media/image77.png"/><Relationship Id="rId20" Type="http://schemas.openxmlformats.org/officeDocument/2006/relationships/image" Target="../media/image7.png"/><Relationship Id="rId1" Type="http://schemas.openxmlformats.org/officeDocument/2006/relationships/tags" Target="../tags/tag62.xml"/><Relationship Id="rId6" Type="http://schemas.openxmlformats.org/officeDocument/2006/relationships/tags" Target="../tags/tag6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4.xml"/><Relationship Id="rId15" Type="http://schemas.openxmlformats.org/officeDocument/2006/relationships/image" Target="../media/image76.png"/><Relationship Id="rId10" Type="http://schemas.openxmlformats.org/officeDocument/2006/relationships/tags" Target="../tags/tag69.xml"/><Relationship Id="rId19" Type="http://schemas.openxmlformats.org/officeDocument/2006/relationships/image" Target="../media/image80.png"/><Relationship Id="rId4" Type="http://schemas.openxmlformats.org/officeDocument/2006/relationships/audio" Target="../media/media23.m4a"/><Relationship Id="rId9" Type="http://schemas.openxmlformats.org/officeDocument/2006/relationships/tags" Target="../tags/tag68.xml"/><Relationship Id="rId1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7.png"/><Relationship Id="rId3" Type="http://schemas.openxmlformats.org/officeDocument/2006/relationships/tags" Target="../tags/tag7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8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tags" Target="../tags/tag73.xml"/><Relationship Id="rId11" Type="http://schemas.openxmlformats.org/officeDocument/2006/relationships/image" Target="../media/image64.png"/><Relationship Id="rId5" Type="http://schemas.openxmlformats.org/officeDocument/2006/relationships/tags" Target="../tags/tag72.xml"/><Relationship Id="rId10" Type="http://schemas.openxmlformats.org/officeDocument/2006/relationships/image" Target="../media/image63.png"/><Relationship Id="rId4" Type="http://schemas.openxmlformats.org/officeDocument/2006/relationships/tags" Target="../tags/tag71.xml"/><Relationship Id="rId9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image" Target="../media/image65.png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12" Type="http://schemas.openxmlformats.org/officeDocument/2006/relationships/image" Target="../media/image63.png"/><Relationship Id="rId17" Type="http://schemas.openxmlformats.org/officeDocument/2006/relationships/image" Target="../media/image7.png"/><Relationship Id="rId2" Type="http://schemas.openxmlformats.org/officeDocument/2006/relationships/audio" Target="../media/media26.m4a"/><Relationship Id="rId16" Type="http://schemas.openxmlformats.org/officeDocument/2006/relationships/image" Target="../media/image66.png"/><Relationship Id="rId1" Type="http://schemas.microsoft.com/office/2007/relationships/media" Target="../media/media26.m4a"/><Relationship Id="rId6" Type="http://schemas.openxmlformats.org/officeDocument/2006/relationships/tags" Target="../tags/tag77.xml"/><Relationship Id="rId11" Type="http://schemas.openxmlformats.org/officeDocument/2006/relationships/image" Target="../media/image82.png"/><Relationship Id="rId5" Type="http://schemas.openxmlformats.org/officeDocument/2006/relationships/tags" Target="../tags/tag76.xml"/><Relationship Id="rId15" Type="http://schemas.openxmlformats.org/officeDocument/2006/relationships/image" Target="../media/image58.png"/><Relationship Id="rId10" Type="http://schemas.openxmlformats.org/officeDocument/2006/relationships/image" Target="../media/image81.png"/><Relationship Id="rId4" Type="http://schemas.openxmlformats.org/officeDocument/2006/relationships/tags" Target="../tags/tag7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82.xml"/><Relationship Id="rId7" Type="http://schemas.openxmlformats.org/officeDocument/2006/relationships/image" Target="../media/image83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7.png"/><Relationship Id="rId5" Type="http://schemas.openxmlformats.org/officeDocument/2006/relationships/audio" Target="../media/media27.m4a"/><Relationship Id="rId10" Type="http://schemas.openxmlformats.org/officeDocument/2006/relationships/image" Target="../media/image86.png"/><Relationship Id="rId4" Type="http://schemas.microsoft.com/office/2007/relationships/media" Target="../media/media27.m4a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85.xml"/><Relationship Id="rId7" Type="http://schemas.openxmlformats.org/officeDocument/2006/relationships/image" Target="../media/image87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7.png"/><Relationship Id="rId5" Type="http://schemas.openxmlformats.org/officeDocument/2006/relationships/audio" Target="../media/media28.m4a"/><Relationship Id="rId10" Type="http://schemas.openxmlformats.org/officeDocument/2006/relationships/image" Target="../media/image89.png"/><Relationship Id="rId4" Type="http://schemas.microsoft.com/office/2007/relationships/media" Target="../media/media28.m4a"/><Relationship Id="rId9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85.png"/><Relationship Id="rId3" Type="http://schemas.openxmlformats.org/officeDocument/2006/relationships/tags" Target="../tags/tag88.xml"/><Relationship Id="rId7" Type="http://schemas.openxmlformats.org/officeDocument/2006/relationships/audio" Target="../media/media29.m4a"/><Relationship Id="rId12" Type="http://schemas.openxmlformats.org/officeDocument/2006/relationships/image" Target="../media/image89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microsoft.com/office/2007/relationships/media" Target="../media/media29.m4a"/><Relationship Id="rId11" Type="http://schemas.openxmlformats.org/officeDocument/2006/relationships/image" Target="../media/image88.png"/><Relationship Id="rId5" Type="http://schemas.openxmlformats.org/officeDocument/2006/relationships/tags" Target="../tags/tag90.xml"/><Relationship Id="rId15" Type="http://schemas.openxmlformats.org/officeDocument/2006/relationships/image" Target="../media/image7.png"/><Relationship Id="rId10" Type="http://schemas.openxmlformats.org/officeDocument/2006/relationships/image" Target="../media/image84.png"/><Relationship Id="rId4" Type="http://schemas.openxmlformats.org/officeDocument/2006/relationships/tags" Target="../tags/tag89.xml"/><Relationship Id="rId9" Type="http://schemas.openxmlformats.org/officeDocument/2006/relationships/image" Target="../media/image87.png"/><Relationship Id="rId1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svg"/><Relationship Id="rId12" Type="http://schemas.openxmlformats.org/officeDocument/2006/relationships/image" Target="../media/image34.png"/><Relationship Id="rId2" Type="http://schemas.openxmlformats.org/officeDocument/2006/relationships/audio" Target="../media/media3.m4a"/><Relationship Id="rId16" Type="http://schemas.openxmlformats.org/officeDocument/2006/relationships/image" Target="../media/image7.png"/><Relationship Id="rId1" Type="http://schemas.microsoft.com/office/2007/relationships/media" Target="../media/media3.m4a"/><Relationship Id="rId6" Type="http://schemas.openxmlformats.org/officeDocument/2006/relationships/image" Target="../media/image26.png"/><Relationship Id="rId11" Type="http://schemas.openxmlformats.org/officeDocument/2006/relationships/image" Target="../media/image33.svg"/><Relationship Id="rId5" Type="http://schemas.openxmlformats.org/officeDocument/2006/relationships/image" Target="../media/image31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5.svg"/><Relationship Id="rId1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5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svg"/><Relationship Id="rId12" Type="http://schemas.openxmlformats.org/officeDocument/2006/relationships/image" Target="../media/image34.png"/><Relationship Id="rId2" Type="http://schemas.openxmlformats.org/officeDocument/2006/relationships/audio" Target="../media/media4.m4a"/><Relationship Id="rId16" Type="http://schemas.openxmlformats.org/officeDocument/2006/relationships/image" Target="../media/image7.png"/><Relationship Id="rId1" Type="http://schemas.microsoft.com/office/2007/relationships/media" Target="../media/media4.m4a"/><Relationship Id="rId6" Type="http://schemas.openxmlformats.org/officeDocument/2006/relationships/image" Target="../media/image26.png"/><Relationship Id="rId11" Type="http://schemas.openxmlformats.org/officeDocument/2006/relationships/image" Target="../media/image33.svg"/><Relationship Id="rId5" Type="http://schemas.openxmlformats.org/officeDocument/2006/relationships/image" Target="../media/image31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25.sv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3.xml"/><Relationship Id="rId7" Type="http://schemas.openxmlformats.org/officeDocument/2006/relationships/image" Target="../media/image3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5" Type="http://schemas.openxmlformats.org/officeDocument/2006/relationships/audio" Target="../media/media6.m4a"/><Relationship Id="rId10" Type="http://schemas.openxmlformats.org/officeDocument/2006/relationships/image" Target="../media/image41.png"/><Relationship Id="rId4" Type="http://schemas.microsoft.com/office/2007/relationships/media" Target="../media/media6.m4a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6.png"/><Relationship Id="rId3" Type="http://schemas.microsoft.com/office/2007/relationships/media" Target="../media/media7.m4a"/><Relationship Id="rId7" Type="http://schemas.openxmlformats.org/officeDocument/2006/relationships/tags" Target="../tags/tag8.xml"/><Relationship Id="rId12" Type="http://schemas.openxmlformats.org/officeDocument/2006/relationships/image" Target="../media/image4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7.xml"/><Relationship Id="rId11" Type="http://schemas.openxmlformats.org/officeDocument/2006/relationships/image" Target="../media/image44.png"/><Relationship Id="rId5" Type="http://schemas.openxmlformats.org/officeDocument/2006/relationships/tags" Target="../tags/tag6.xml"/><Relationship Id="rId10" Type="http://schemas.openxmlformats.org/officeDocument/2006/relationships/image" Target="../media/image43.png"/><Relationship Id="rId4" Type="http://schemas.openxmlformats.org/officeDocument/2006/relationships/audio" Target="../media/media7.m4a"/><Relationship Id="rId9" Type="http://schemas.openxmlformats.org/officeDocument/2006/relationships/image" Target="../media/image42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4.png"/><Relationship Id="rId18" Type="http://schemas.openxmlformats.org/officeDocument/2006/relationships/image" Target="../media/image7.png"/><Relationship Id="rId3" Type="http://schemas.openxmlformats.org/officeDocument/2006/relationships/tags" Target="../tags/tag9.xml"/><Relationship Id="rId7" Type="http://schemas.openxmlformats.org/officeDocument/2006/relationships/image" Target="../media/image26.png"/><Relationship Id="rId12" Type="http://schemas.openxmlformats.org/officeDocument/2006/relationships/image" Target="../media/image33.svg"/><Relationship Id="rId17" Type="http://schemas.openxmlformats.org/officeDocument/2006/relationships/image" Target="../media/image47.png"/><Relationship Id="rId2" Type="http://schemas.openxmlformats.org/officeDocument/2006/relationships/audio" Target="../media/media8.m4a"/><Relationship Id="rId16" Type="http://schemas.openxmlformats.org/officeDocument/2006/relationships/image" Target="../media/image37.svg"/><Relationship Id="rId1" Type="http://schemas.microsoft.com/office/2007/relationships/media" Target="../media/media8.m4a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5" Type="http://schemas.openxmlformats.org/officeDocument/2006/relationships/image" Target="../media/image36.png"/><Relationship Id="rId10" Type="http://schemas.openxmlformats.org/officeDocument/2006/relationships/image" Target="../media/image25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Relationship Id="rId1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4.png"/><Relationship Id="rId18" Type="http://schemas.openxmlformats.org/officeDocument/2006/relationships/image" Target="../media/image7.png"/><Relationship Id="rId3" Type="http://schemas.openxmlformats.org/officeDocument/2006/relationships/tags" Target="../tags/tag10.xml"/><Relationship Id="rId7" Type="http://schemas.openxmlformats.org/officeDocument/2006/relationships/image" Target="../media/image26.png"/><Relationship Id="rId12" Type="http://schemas.openxmlformats.org/officeDocument/2006/relationships/image" Target="../media/image33.svg"/><Relationship Id="rId17" Type="http://schemas.openxmlformats.org/officeDocument/2006/relationships/image" Target="../media/image47.png"/><Relationship Id="rId2" Type="http://schemas.openxmlformats.org/officeDocument/2006/relationships/audio" Target="../media/media9.m4a"/><Relationship Id="rId16" Type="http://schemas.openxmlformats.org/officeDocument/2006/relationships/image" Target="../media/image37.svg"/><Relationship Id="rId1" Type="http://schemas.microsoft.com/office/2007/relationships/media" Target="../media/media9.m4a"/><Relationship Id="rId6" Type="http://schemas.openxmlformats.org/officeDocument/2006/relationships/image" Target="../media/image31.sv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5" Type="http://schemas.openxmlformats.org/officeDocument/2006/relationships/image" Target="../media/image36.png"/><Relationship Id="rId10" Type="http://schemas.openxmlformats.org/officeDocument/2006/relationships/image" Target="../media/image25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Relationship Id="rId14" Type="http://schemas.openxmlformats.org/officeDocument/2006/relationships/image" Target="../media/image3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0F6F81-4275-4511-9A1E-AFC38B37D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br>
              <a:rPr lang="en-US" sz="1600" dirty="0"/>
            </a:br>
            <a:r>
              <a:rPr lang="en-US" sz="1600" dirty="0"/>
              <a:t>Conference on Decision and Control (CDC)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8EBF1-C351-4391-AA78-590DD9F8E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75" y="862521"/>
            <a:ext cx="7990257" cy="397539"/>
          </a:xfrm>
        </p:spPr>
        <p:txBody>
          <a:bodyPr>
            <a:normAutofit fontScale="90000"/>
          </a:bodyPr>
          <a:lstStyle/>
          <a:p>
            <a:r>
              <a:rPr lang="en-US" dirty="0"/>
              <a:t>Privileged Estimate Fusion With Correlated </a:t>
            </a:r>
            <a:br>
              <a:rPr lang="en-US" dirty="0"/>
            </a:br>
            <a:r>
              <a:rPr lang="en-US" dirty="0"/>
              <a:t>Gaussian Keystreams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737B2-D72D-464B-BD4E-29A11292247B}"/>
              </a:ext>
            </a:extLst>
          </p:cNvPr>
          <p:cNvSpPr txBox="1"/>
          <p:nvPr/>
        </p:nvSpPr>
        <p:spPr>
          <a:xfrm>
            <a:off x="800638" y="2171641"/>
            <a:ext cx="524847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b="1" dirty="0"/>
              <a:t>Marko Ristic, Benjamin Noack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B877C-33EB-41D0-82B9-B6A1FFE789B6}"/>
              </a:ext>
            </a:extLst>
          </p:cNvPr>
          <p:cNvSpPr txBox="1"/>
          <p:nvPr/>
        </p:nvSpPr>
        <p:spPr>
          <a:xfrm>
            <a:off x="800639" y="2683833"/>
            <a:ext cx="4859211" cy="776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11" dirty="0">
                <a:latin typeface="LM Sans 8" panose="00000500000000000000" pitchFamily="50" charset="0"/>
              </a:rPr>
              <a:t>Autonomous </a:t>
            </a:r>
            <a:r>
              <a:rPr lang="en-US" sz="1111" dirty="0" err="1">
                <a:latin typeface="LM Sans 8" panose="00000500000000000000" pitchFamily="50" charset="0"/>
              </a:rPr>
              <a:t>Multisensor</a:t>
            </a:r>
            <a:r>
              <a:rPr lang="en-US" sz="1111" dirty="0">
                <a:latin typeface="LM Sans 8" panose="00000500000000000000" pitchFamily="50" charset="0"/>
              </a:rPr>
              <a:t> Systems Group</a:t>
            </a:r>
          </a:p>
          <a:p>
            <a:r>
              <a:rPr lang="en-US" sz="1111" dirty="0">
                <a:latin typeface="LM Sans 8" panose="00000500000000000000" pitchFamily="50" charset="0"/>
              </a:rPr>
              <a:t>Institute for Intelligent Cooperating Systems</a:t>
            </a:r>
          </a:p>
          <a:p>
            <a:r>
              <a:rPr lang="en-US" sz="1111" dirty="0">
                <a:latin typeface="LM Sans 8" panose="00000500000000000000" pitchFamily="50" charset="0"/>
              </a:rPr>
              <a:t>Faculty of Computer Science</a:t>
            </a:r>
          </a:p>
          <a:p>
            <a:r>
              <a:rPr lang="en-US" sz="1111" dirty="0">
                <a:latin typeface="LM Sans 8" panose="00000500000000000000" pitchFamily="50" charset="0"/>
              </a:rPr>
              <a:t>Otto von Guericke University, Magdeburg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7874F-4463-4DA1-AEB7-6720EE10D906}"/>
              </a:ext>
            </a:extLst>
          </p:cNvPr>
          <p:cNvSpPr txBox="1"/>
          <p:nvPr/>
        </p:nvSpPr>
        <p:spPr>
          <a:xfrm>
            <a:off x="800639" y="3621390"/>
            <a:ext cx="4859211" cy="2632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11" dirty="0">
                <a:latin typeface="LM Sans 8" panose="00000500000000000000" pitchFamily="50" charset="0"/>
              </a:rPr>
              <a:t>9.12.2021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C161F-E7ED-4755-88B7-E776C316D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76" y="251284"/>
            <a:ext cx="1260348" cy="1620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B61B151-C9AB-42D6-A53A-D6AAC2ECF7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4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57"/>
    </mc:Choice>
    <mc:Fallback>
      <p:transition spd="slow" advTm="15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A1E6-6B27-4266-ADA3-83B49E60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716-B464-40A9-A087-24D62C6A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842259-34F4-48AC-8C34-770E087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Multisensor</a:t>
            </a:r>
            <a:r>
              <a:rPr lang="en-AU" dirty="0"/>
              <a:t> Estimation Problem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7DA7F1B-5C39-466C-A4D9-5302CA2E6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Linear models considered</a:t>
            </a:r>
          </a:p>
          <a:p>
            <a:r>
              <a:rPr lang="en-AU" dirty="0"/>
              <a:t>Kalman Filter optimality in proofs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System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Measurements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r>
              <a:rPr lang="en-AU" dirty="0"/>
              <a:t>Modified measurements and keys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16" name="Picture 15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x}_k = \mat{F}_k\vec{x}_{k-1} + \vec{w}_k\hspace{0.75cm} \vec{w}_k\sim \mathcal{N}(\vec{0}, \mat{Q}_k)&#10;\end{equation*}&#10;\end{document}" title="IguanaTex Bitmap Display">
            <a:extLst>
              <a:ext uri="{FF2B5EF4-FFF2-40B4-BE49-F238E27FC236}">
                <a16:creationId xmlns:a16="http://schemas.microsoft.com/office/drawing/2014/main" id="{9DC7D0F6-0BDE-4B6A-AC2E-B4FB2F293C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6" y="2578858"/>
            <a:ext cx="3399923" cy="208457"/>
          </a:xfrm>
          <a:prstGeom prst="rect">
            <a:avLst/>
          </a:prstGeom>
        </p:spPr>
      </p:pic>
      <p:pic>
        <p:nvPicPr>
          <p:cNvPr id="14" name="Picture 13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_{k,i} = \mat{H}_{k,i}\vec{x}_k + \vec{v}_{k,i}\hspace{0.75cm}\vec{v}_{k,i}\sim \mathcal{N}(\vec{0}, \mat{R}_{k,i})\,,\ 1\leq i \leq n&#10;\end{equation*}&#10;\end{document}" title="IguanaTex Bitmap Display">
            <a:extLst>
              <a:ext uri="{FF2B5EF4-FFF2-40B4-BE49-F238E27FC236}">
                <a16:creationId xmlns:a16="http://schemas.microsoft.com/office/drawing/2014/main" id="{3557EB50-83B1-4D96-ABE3-9A728658F7F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6" y="3313548"/>
            <a:ext cx="4694552" cy="275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C8A9A2-FD7C-45CA-BC68-7671950D31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086" y="1703826"/>
            <a:ext cx="2926086" cy="2194565"/>
          </a:xfrm>
          <a:prstGeom prst="rect">
            <a:avLst/>
          </a:prstGeom>
        </p:spPr>
      </p:pic>
      <p:pic>
        <p:nvPicPr>
          <p:cNvPr id="20" name="Picture 19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'_{k,i}\,,\ \mathsf{sk}_i\hspace{0.75cm}1\leq i \leq n&#10;\end{equation*}&#10;\end{document}" title="IguanaTex Bitmap Display">
            <a:extLst>
              <a:ext uri="{FF2B5EF4-FFF2-40B4-BE49-F238E27FC236}">
                <a16:creationId xmlns:a16="http://schemas.microsoft.com/office/drawing/2014/main" id="{86028F07-4296-4694-899D-539B90A8FC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6" y="4115286"/>
            <a:ext cx="1789925" cy="25150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51742A7-F36C-42CF-9837-E24E8756C3F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78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93"/>
    </mc:Choice>
    <mc:Fallback>
      <p:transition spd="slow" advTm="456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7" x="3305175" y="4333875"/>
          <p14:tracePt t="1325" x="3300413" y="4338638"/>
          <p14:tracePt t="1334" x="3295650" y="4338638"/>
          <p14:tracePt t="1341" x="3295650" y="4343400"/>
          <p14:tracePt t="1357" x="3290888" y="4343400"/>
          <p14:tracePt t="1381" x="3286125" y="4352925"/>
          <p14:tracePt t="1389" x="3281363" y="4362450"/>
          <p14:tracePt t="1404" x="3276600" y="4376738"/>
          <p14:tracePt t="1421" x="3262313" y="4400550"/>
          <p14:tracePt t="1437" x="3233738" y="4419600"/>
          <p14:tracePt t="1453" x="3228975" y="4424363"/>
          <p14:tracePt t="1470" x="3219450" y="4429125"/>
          <p14:tracePt t="1487" x="3214688" y="4429125"/>
          <p14:tracePt t="1504" x="3214688" y="4433888"/>
          <p14:tracePt t="1520" x="3205163" y="4443413"/>
          <p14:tracePt t="1537" x="3157538" y="4457700"/>
          <p14:tracePt t="1554" x="3076575" y="4476750"/>
          <p14:tracePt t="1570" x="2967038" y="4510088"/>
          <p14:tracePt t="1572" x="2914650" y="4519613"/>
          <p14:tracePt t="1587" x="2876550" y="4519613"/>
          <p14:tracePt t="1605" x="2786063" y="4529138"/>
          <p14:tracePt t="1621" x="2733675" y="4529138"/>
          <p14:tracePt t="1637" x="2676525" y="4529138"/>
          <p14:tracePt t="1655" x="2595563" y="4529138"/>
          <p14:tracePt t="1670" x="2495550" y="4529138"/>
          <p14:tracePt t="1687" x="2405063" y="4529138"/>
          <p14:tracePt t="1704" x="2343150" y="4529138"/>
          <p14:tracePt t="1720" x="2286000" y="4538663"/>
          <p14:tracePt t="1737" x="2238375" y="4538663"/>
          <p14:tracePt t="1754" x="2176463" y="4538663"/>
          <p14:tracePt t="1771" x="2100263" y="4538663"/>
          <p14:tracePt t="1788" x="1995488" y="4514850"/>
          <p14:tracePt t="1790" x="1947863" y="4500563"/>
          <p14:tracePt t="1805" x="1838325" y="4471988"/>
          <p14:tracePt t="1821" x="1752600" y="4452938"/>
          <p14:tracePt t="1837" x="1690688" y="4433888"/>
          <p14:tracePt t="1854" x="1609725" y="4414838"/>
          <p14:tracePt t="1870" x="1509713" y="4381500"/>
          <p14:tracePt t="1888" x="1366838" y="4333875"/>
          <p14:tracePt t="1905" x="1185863" y="4252913"/>
          <p14:tracePt t="1920" x="1038225" y="4167188"/>
          <p14:tracePt t="1938" x="904875" y="4048125"/>
          <p14:tracePt t="1954" x="842963" y="3957638"/>
          <p14:tracePt t="1971" x="800100" y="3871913"/>
          <p14:tracePt t="1988" x="771525" y="3805238"/>
          <p14:tracePt t="2005" x="733425" y="3705225"/>
          <p14:tracePt t="2021" x="714375" y="3629025"/>
          <p14:tracePt t="2037" x="695325" y="3533775"/>
          <p14:tracePt t="2054" x="661988" y="3414713"/>
          <p14:tracePt t="2070" x="619125" y="3290888"/>
          <p14:tracePt t="2087" x="600075" y="3190875"/>
          <p14:tracePt t="2104" x="557213" y="3071813"/>
          <p14:tracePt t="2122" x="523875" y="2957513"/>
          <p14:tracePt t="2137" x="481013" y="2838450"/>
          <p14:tracePt t="2155" x="481013" y="2762250"/>
          <p14:tracePt t="2170" x="481013" y="2667000"/>
          <p14:tracePt t="2189" x="481013" y="2495550"/>
          <p14:tracePt t="2205" x="481013" y="2443163"/>
          <p14:tracePt t="2220" x="461963" y="2314575"/>
          <p14:tracePt t="2237" x="442913" y="2224088"/>
          <p14:tracePt t="2255" x="419100" y="2119313"/>
          <p14:tracePt t="2271" x="400050" y="2024063"/>
          <p14:tracePt t="2288" x="390525" y="1905000"/>
          <p14:tracePt t="2305" x="390525" y="1800225"/>
          <p14:tracePt t="2321" x="390525" y="1676400"/>
          <p14:tracePt t="2338" x="390525" y="1585913"/>
          <p14:tracePt t="2355" x="390525" y="1500188"/>
          <p14:tracePt t="2371" x="381000" y="1457325"/>
          <p14:tracePt t="2388" x="371475" y="1414463"/>
          <p14:tracePt t="2390" x="371475" y="1409700"/>
          <p14:tracePt t="2405" x="366713" y="1385888"/>
          <p14:tracePt t="2925" x="357188" y="1333500"/>
          <p14:tracePt t="2933" x="347663" y="1276350"/>
          <p14:tracePt t="2941" x="347663" y="1228725"/>
          <p14:tracePt t="2972" x="347663" y="1185863"/>
          <p14:tracePt t="2989" x="357188" y="1162050"/>
          <p14:tracePt t="3005" x="371475" y="1157288"/>
          <p14:tracePt t="3021" x="381000" y="1152525"/>
          <p14:tracePt t="3039" x="385763" y="1143000"/>
          <p14:tracePt t="3055" x="419100" y="1128713"/>
          <p14:tracePt t="3072" x="476250" y="1109663"/>
          <p14:tracePt t="3089" x="561975" y="1081088"/>
          <p14:tracePt t="3105" x="657225" y="1047750"/>
          <p14:tracePt t="3121" x="738188" y="1028700"/>
          <p14:tracePt t="3139" x="795338" y="1019175"/>
          <p14:tracePt t="3155" x="852488" y="1019175"/>
          <p14:tracePt t="3158" x="885825" y="1014413"/>
          <p14:tracePt t="3172" x="919163" y="1009650"/>
          <p14:tracePt t="3189" x="1009650" y="1000125"/>
          <p14:tracePt t="3205" x="1090613" y="981075"/>
          <p14:tracePt t="3221" x="1147763" y="976313"/>
          <p14:tracePt t="3238" x="1195388" y="966788"/>
          <p14:tracePt t="3255" x="1247775" y="966788"/>
          <p14:tracePt t="3271" x="1281113" y="957263"/>
          <p14:tracePt t="3289" x="1309688" y="952500"/>
          <p14:tracePt t="3305" x="1347788" y="952500"/>
          <p14:tracePt t="3322" x="1400175" y="942975"/>
          <p14:tracePt t="3339" x="1452563" y="933450"/>
          <p14:tracePt t="3355" x="1533525" y="923925"/>
          <p14:tracePt t="3357" x="1566863" y="914400"/>
          <p14:tracePt t="3372" x="1628775" y="914400"/>
          <p14:tracePt t="3389" x="1676400" y="914400"/>
          <p14:tracePt t="3405" x="1714500" y="904875"/>
          <p14:tracePt t="3422" x="1738313" y="900113"/>
          <p14:tracePt t="3438" x="1766888" y="900113"/>
          <p14:tracePt t="3455" x="1795463" y="890588"/>
          <p14:tracePt t="3472" x="1838325" y="876300"/>
          <p14:tracePt t="3489" x="1871663" y="866775"/>
          <p14:tracePt t="3506" x="1905000" y="857250"/>
          <p14:tracePt t="3522" x="1938338" y="852488"/>
          <p14:tracePt t="3539" x="1976438" y="852488"/>
          <p14:tracePt t="3555" x="2028825" y="842963"/>
          <p14:tracePt t="3558" x="2052638" y="842963"/>
          <p14:tracePt t="3572" x="2081213" y="842963"/>
          <p14:tracePt t="3589" x="2133600" y="842963"/>
          <p14:tracePt t="3605" x="2233613" y="842963"/>
          <p14:tracePt t="3622" x="2309813" y="823913"/>
          <p14:tracePt t="3639" x="2366963" y="823913"/>
          <p14:tracePt t="3655" x="2457450" y="800100"/>
          <p14:tracePt t="3672" x="2533650" y="790575"/>
          <p14:tracePt t="3689" x="2633663" y="790575"/>
          <p14:tracePt t="3706" x="2733675" y="781050"/>
          <p14:tracePt t="3722" x="2833688" y="781050"/>
          <p14:tracePt t="3739" x="2914650" y="781050"/>
          <p14:tracePt t="3756" x="2990850" y="781050"/>
          <p14:tracePt t="3772" x="3095625" y="781050"/>
          <p14:tracePt t="3789" x="3133725" y="781050"/>
          <p14:tracePt t="3805" x="3171825" y="781050"/>
          <p14:tracePt t="3822" x="3190875" y="781050"/>
          <p14:tracePt t="3839" x="3214688" y="785813"/>
          <p14:tracePt t="3856" x="3267075" y="800100"/>
          <p14:tracePt t="3872" x="3333750" y="842963"/>
          <p14:tracePt t="3889" x="3419475" y="890588"/>
          <p14:tracePt t="3906" x="3509963" y="942975"/>
          <p14:tracePt t="3922" x="3600450" y="995363"/>
          <p14:tracePt t="3939" x="3676650" y="1057275"/>
          <p14:tracePt t="3955" x="3719513" y="1095375"/>
          <p14:tracePt t="3958" x="3729038" y="1100138"/>
          <p14:tracePt t="3974" x="3733800" y="1104900"/>
          <p14:tracePt t="4253" x="3738563" y="1109663"/>
          <p14:tracePt t="4261" x="3738563" y="1114425"/>
          <p14:tracePt t="4270" x="3738563" y="1123950"/>
          <p14:tracePt t="4289" x="3738563" y="1128713"/>
          <p14:tracePt t="8502" x="3729038" y="1128713"/>
          <p14:tracePt t="8510" x="3705225" y="1138238"/>
          <p14:tracePt t="8543" x="3676650" y="1195388"/>
          <p14:tracePt t="8559" x="3667125" y="1219200"/>
          <p14:tracePt t="8576" x="3667125" y="1238250"/>
          <p14:tracePt t="8593" x="3667125" y="1257300"/>
          <p14:tracePt t="8610" x="3667125" y="1271588"/>
          <p14:tracePt t="8626" x="3667125" y="1281113"/>
          <p14:tracePt t="9140" x="3667125" y="1285875"/>
          <p14:tracePt t="9269" x="3667125" y="1290638"/>
          <p14:tracePt t="9295" x="3667125" y="1300163"/>
          <p14:tracePt t="9302" x="3671888" y="1304925"/>
          <p14:tracePt t="9317" x="3671888" y="1314450"/>
          <p14:tracePt t="9327" x="3676650" y="1314450"/>
          <p14:tracePt t="9344" x="3676650" y="1328738"/>
          <p14:tracePt t="9360" x="3676650" y="1347788"/>
          <p14:tracePt t="9377" x="3676650" y="1366838"/>
          <p14:tracePt t="9394" x="3676650" y="1395413"/>
          <p14:tracePt t="9410" x="3681413" y="1409700"/>
          <p14:tracePt t="9413" x="3686175" y="1419225"/>
          <p14:tracePt t="9427" x="3690938" y="1423988"/>
          <p14:tracePt t="9444" x="3695700" y="1428750"/>
          <p14:tracePt t="9910" x="3705225" y="1438275"/>
          <p14:tracePt t="9918" x="3714750" y="1443038"/>
          <p14:tracePt t="9927" x="3719513" y="1452563"/>
          <p14:tracePt t="9944" x="3729038" y="1457325"/>
          <p14:tracePt t="9961" x="3738563" y="1457325"/>
          <p14:tracePt t="9977" x="3743325" y="1457325"/>
          <p14:tracePt t="9994" x="3752850" y="1471613"/>
          <p14:tracePt t="10010" x="3767138" y="1485900"/>
          <p14:tracePt t="10045" x="3795713" y="1485900"/>
          <p14:tracePt t="10061" x="3824288" y="1500188"/>
          <p14:tracePt t="10077" x="3833813" y="1500188"/>
          <p14:tracePt t="10294" x="3838575" y="1509713"/>
          <p14:tracePt t="10302" x="3848100" y="1509713"/>
          <p14:tracePt t="10311" x="3857625" y="1504950"/>
          <p14:tracePt t="10345" x="3862388" y="1438275"/>
          <p14:tracePt t="10361" x="3895725" y="1404938"/>
          <p14:tracePt t="10378" x="3905250" y="1371600"/>
          <p14:tracePt t="10395" x="3905250" y="1357313"/>
          <p14:tracePt t="10411" x="3905250" y="1347788"/>
          <p14:tracePt t="10444" x="3890963" y="1347788"/>
          <p14:tracePt t="10461" x="3829050" y="1390650"/>
          <p14:tracePt t="10478" x="3781425" y="1409700"/>
          <p14:tracePt t="10494" x="3705225" y="1447800"/>
          <p14:tracePt t="10511" x="3609975" y="1524000"/>
          <p14:tracePt t="10528" x="3505200" y="1600200"/>
          <p14:tracePt t="10545" x="3395663" y="1666875"/>
          <p14:tracePt t="10561" x="3290888" y="1728788"/>
          <p14:tracePt t="10578" x="3176588" y="1781175"/>
          <p14:tracePt t="10595" x="3090863" y="1814513"/>
          <p14:tracePt t="10611" x="2976563" y="1857375"/>
          <p14:tracePt t="10613" x="2909888" y="1876425"/>
          <p14:tracePt t="10629" x="2771775" y="1909763"/>
          <p14:tracePt t="10644" x="2667000" y="1943100"/>
          <p14:tracePt t="10661" x="2614613" y="1952625"/>
          <p14:tracePt t="10678" x="2571750" y="1962150"/>
          <p14:tracePt t="10694" x="2562225" y="1962150"/>
          <p14:tracePt t="10711" x="2552700" y="1962150"/>
          <p14:tracePt t="10728" x="2547938" y="1962150"/>
          <p14:tracePt t="10745" x="2528888" y="1962150"/>
          <p14:tracePt t="10761" x="2447925" y="1962150"/>
          <p14:tracePt t="10778" x="2305050" y="1962150"/>
          <p14:tracePt t="10795" x="2147888" y="1962150"/>
          <p14:tracePt t="10811" x="1938338" y="1962150"/>
          <p14:tracePt t="10829" x="1743075" y="1962150"/>
          <p14:tracePt t="10844" x="1628775" y="1981200"/>
          <p14:tracePt t="10861" x="1543050" y="1981200"/>
          <p14:tracePt t="10879" x="1471613" y="1990725"/>
          <p14:tracePt t="10895" x="1400175" y="2009775"/>
          <p14:tracePt t="10911" x="1328738" y="2019300"/>
          <p14:tracePt t="10928" x="1252538" y="2052638"/>
          <p14:tracePt t="10945" x="1185863" y="2071688"/>
          <p14:tracePt t="10961" x="1095375" y="2105025"/>
          <p14:tracePt t="10978" x="1028700" y="2133600"/>
          <p14:tracePt t="10995" x="947738" y="2157413"/>
          <p14:tracePt t="11012" x="885825" y="2185988"/>
          <p14:tracePt t="11029" x="852488" y="2205038"/>
          <p14:tracePt t="11045" x="819150" y="2228850"/>
          <p14:tracePt t="11061" x="800100" y="2281238"/>
          <p14:tracePt t="11078" x="781050" y="2328863"/>
          <p14:tracePt t="11095" x="738188" y="2400300"/>
          <p14:tracePt t="11111" x="695325" y="2476500"/>
          <p14:tracePt t="11128" x="666750" y="2533650"/>
          <p14:tracePt t="11146" x="657225" y="2571750"/>
          <p14:tracePt t="11162" x="647700" y="2605088"/>
          <p14:tracePt t="11179" x="647700" y="2624138"/>
          <p14:tracePt t="11195" x="642938" y="2652713"/>
          <p14:tracePt t="11197" x="642938" y="2662238"/>
          <p14:tracePt t="11212" x="633413" y="2671763"/>
          <p14:tracePt t="11229" x="633413" y="2709863"/>
          <p14:tracePt t="11245" x="633413" y="2738438"/>
          <p14:tracePt t="11262" x="633413" y="2767013"/>
          <p14:tracePt t="11278" x="652463" y="2800350"/>
          <p14:tracePt t="11295" x="709613" y="2838450"/>
          <p14:tracePt t="11312" x="776288" y="2876550"/>
          <p14:tracePt t="11328" x="833438" y="2895600"/>
          <p14:tracePt t="11345" x="876300" y="2905125"/>
          <p14:tracePt t="11362" x="904875" y="2919413"/>
          <p14:tracePt t="11379" x="933450" y="2919413"/>
          <p14:tracePt t="11395" x="995363" y="2919413"/>
          <p14:tracePt t="11412" x="1147763" y="2919413"/>
          <p14:tracePt t="11428" x="1214438" y="2919413"/>
          <p14:tracePt t="11445" x="1233488" y="2919413"/>
          <p14:tracePt t="11462" x="1238250" y="2919413"/>
          <p14:tracePt t="11517" x="1243013" y="2919413"/>
          <p14:tracePt t="11526" x="1257300" y="2919413"/>
          <p14:tracePt t="11533" x="1281113" y="2919413"/>
          <p14:tracePt t="11545" x="1333500" y="2919413"/>
          <p14:tracePt t="11562" x="1438275" y="2943225"/>
          <p14:tracePt t="11579" x="1543050" y="2943225"/>
          <p14:tracePt t="11596" x="1666875" y="2952750"/>
          <p14:tracePt t="11597" x="1724025" y="2952750"/>
          <p14:tracePt t="11612" x="1776413" y="2952750"/>
          <p14:tracePt t="11629" x="1957388" y="2986088"/>
          <p14:tracePt t="11645" x="2085975" y="3005138"/>
          <p14:tracePt t="11662" x="2214563" y="3028950"/>
          <p14:tracePt t="11678" x="2395538" y="3052763"/>
          <p14:tracePt t="11696" x="2528888" y="3071813"/>
          <p14:tracePt t="11712" x="2671763" y="3086100"/>
          <p14:tracePt t="11729" x="2814638" y="3105150"/>
          <p14:tracePt t="11746" x="2957513" y="3119438"/>
          <p14:tracePt t="11762" x="3124200" y="3119438"/>
          <p14:tracePt t="11779" x="3328988" y="3119438"/>
          <p14:tracePt t="11796" x="3590925" y="3119438"/>
          <p14:tracePt t="11813" x="3929063" y="3119438"/>
          <p14:tracePt t="11829" x="4019550" y="3119438"/>
          <p14:tracePt t="11845" x="4224338" y="3119438"/>
          <p14:tracePt t="11862" x="4329113" y="3090863"/>
          <p14:tracePt t="11879" x="4410075" y="3038475"/>
          <p14:tracePt t="11896" x="4505325" y="2986088"/>
          <p14:tracePt t="11912" x="4600575" y="2914650"/>
          <p14:tracePt t="11929" x="4662488" y="2852738"/>
          <p14:tracePt t="11946" x="4695825" y="2790825"/>
          <p14:tracePt t="11962" x="4705350" y="2724150"/>
          <p14:tracePt t="11979" x="4705350" y="2671763"/>
          <p14:tracePt t="11995" x="4710113" y="2619375"/>
          <p14:tracePt t="12012" x="4710113" y="2581275"/>
          <p14:tracePt t="12029" x="4700588" y="2528888"/>
          <p14:tracePt t="12045" x="4548188" y="2481263"/>
          <p14:tracePt t="12062" x="4138613" y="2390775"/>
          <p14:tracePt t="12079" x="3686175" y="2319338"/>
          <p14:tracePt t="12096" x="3328988" y="2286000"/>
          <p14:tracePt t="12113" x="3000375" y="2271713"/>
          <p14:tracePt t="12116" x="2843213" y="2271713"/>
          <p14:tracePt t="12129" x="2700338" y="2271713"/>
          <p14:tracePt t="12145" x="2419350" y="2300288"/>
          <p14:tracePt t="12162" x="2143125" y="2343150"/>
          <p14:tracePt t="12180" x="1833563" y="2390775"/>
          <p14:tracePt t="12197" x="1457325" y="2443163"/>
          <p14:tracePt t="12212" x="1081088" y="2471738"/>
          <p14:tracePt t="12229" x="995363" y="2490788"/>
          <p14:tracePt t="12246" x="923925" y="2528888"/>
          <p14:tracePt t="12263" x="857250" y="2581275"/>
          <p14:tracePt t="12280" x="757238" y="2657475"/>
          <p14:tracePt t="12296" x="647700" y="2728913"/>
          <p14:tracePt t="12313" x="538163" y="2790825"/>
          <p14:tracePt t="12329" x="490538" y="2819400"/>
          <p14:tracePt t="12346" x="481013" y="2828925"/>
          <p14:tracePt t="12389" x="481013" y="2833688"/>
          <p14:tracePt t="12398" x="481013" y="2852738"/>
          <p14:tracePt t="12413" x="481013" y="2876550"/>
          <p14:tracePt t="12429" x="481013" y="2914650"/>
          <p14:tracePt t="12446" x="481013" y="2952750"/>
          <p14:tracePt t="12463" x="481013" y="2981325"/>
          <p14:tracePt t="12479" x="481013" y="3005138"/>
          <p14:tracePt t="12496" x="485775" y="3043238"/>
          <p14:tracePt t="12513" x="490538" y="3081338"/>
          <p14:tracePt t="12529" x="500063" y="3162300"/>
          <p14:tracePt t="12546" x="519113" y="3238500"/>
          <p14:tracePt t="12563" x="561975" y="3333750"/>
          <p14:tracePt t="12579" x="604838" y="3424238"/>
          <p14:tracePt t="12582" x="633413" y="3467100"/>
          <p14:tracePt t="12597" x="661988" y="3509963"/>
          <p14:tracePt t="12613" x="676275" y="3543300"/>
          <p14:tracePt t="12629" x="695325" y="3567113"/>
          <p14:tracePt t="12646" x="714375" y="3590925"/>
          <p14:tracePt t="12663" x="728663" y="3605213"/>
          <p14:tracePt t="12679" x="752475" y="3629025"/>
          <p14:tracePt t="12696" x="823913" y="3662363"/>
          <p14:tracePt t="12712" x="895350" y="3695700"/>
          <p14:tracePt t="12730" x="938213" y="3709988"/>
          <p14:tracePt t="12747" x="952500" y="3719513"/>
          <p14:tracePt t="12763" x="966788" y="3719513"/>
          <p14:tracePt t="12766" x="976313" y="3724275"/>
          <p14:tracePt t="12780" x="981075" y="3729038"/>
          <p14:tracePt t="12797" x="1014413" y="3729038"/>
          <p14:tracePt t="12813" x="1185863" y="3729038"/>
          <p14:tracePt t="12830" x="1333500" y="3729038"/>
          <p14:tracePt t="12846" x="1457325" y="3729038"/>
          <p14:tracePt t="12863" x="1524000" y="3729038"/>
          <p14:tracePt t="12880" x="1562100" y="3729038"/>
          <p14:tracePt t="12897" x="1590675" y="3729038"/>
          <p14:tracePt t="12913" x="1628775" y="3729038"/>
          <p14:tracePt t="12930" x="1704975" y="3729038"/>
          <p14:tracePt t="12946" x="1833563" y="3729038"/>
          <p14:tracePt t="12963" x="2000250" y="3729038"/>
          <p14:tracePt t="12981" x="2228850" y="3729038"/>
          <p14:tracePt t="12997" x="2357438" y="3729038"/>
          <p14:tracePt t="13013" x="2457450" y="3729038"/>
          <p14:tracePt t="13030" x="2547938" y="3729038"/>
          <p14:tracePt t="13046" x="2633663" y="3729038"/>
          <p14:tracePt t="13064" x="2747963" y="3729038"/>
          <p14:tracePt t="13080" x="2867025" y="3729038"/>
          <p14:tracePt t="13097" x="2986088" y="3729038"/>
          <p14:tracePt t="13113" x="3105150" y="3729038"/>
          <p14:tracePt t="13130" x="3233738" y="3729038"/>
          <p14:tracePt t="13147" x="3352800" y="3729038"/>
          <p14:tracePt t="13164" x="3495675" y="3738563"/>
          <p14:tracePt t="13180" x="3719513" y="3762375"/>
          <p14:tracePt t="13197" x="3862388" y="3771900"/>
          <p14:tracePt t="13213" x="4024313" y="3786188"/>
          <p14:tracePt t="13230" x="4162425" y="3795713"/>
          <p14:tracePt t="13246" x="4276725" y="3805238"/>
          <p14:tracePt t="13264" x="4376738" y="3805238"/>
          <p14:tracePt t="13280" x="4476750" y="3805238"/>
          <p14:tracePt t="13297" x="4591050" y="3829050"/>
          <p14:tracePt t="13314" x="4705350" y="3829050"/>
          <p14:tracePt t="13331" x="4814888" y="3848100"/>
          <p14:tracePt t="13347" x="4891088" y="3848100"/>
          <p14:tracePt t="13363" x="4948238" y="3848100"/>
          <p14:tracePt t="13380" x="5010150" y="3857625"/>
          <p14:tracePt t="13382" x="5029200" y="3867150"/>
          <p14:tracePt t="13397" x="5110163" y="3876675"/>
          <p14:tracePt t="13414" x="5224463" y="3886200"/>
          <p14:tracePt t="13430" x="5324475" y="3900488"/>
          <p14:tracePt t="13447" x="5400675" y="3900488"/>
          <p14:tracePt t="13464" x="5453063" y="3900488"/>
          <p14:tracePt t="13480" x="5476875" y="3895725"/>
          <p14:tracePt t="13497" x="5486400" y="3895725"/>
          <p14:tracePt t="13514" x="5500688" y="3895725"/>
          <p14:tracePt t="13530" x="5529263" y="3895725"/>
          <p14:tracePt t="13547" x="5576888" y="3895725"/>
          <p14:tracePt t="13565" x="5657850" y="3886200"/>
          <p14:tracePt t="13580" x="5734050" y="3876675"/>
          <p14:tracePt t="13597" x="5843588" y="3824288"/>
          <p14:tracePt t="13613" x="5910263" y="3795713"/>
          <p14:tracePt t="13630" x="5976938" y="3781425"/>
          <p14:tracePt t="13647" x="6034088" y="3762375"/>
          <p14:tracePt t="13664" x="6076950" y="3757613"/>
          <p14:tracePt t="13681" x="6081713" y="3752850"/>
          <p14:tracePt t="13697" x="6091238" y="3752850"/>
          <p14:tracePt t="13733" x="6091238" y="3738563"/>
          <p14:tracePt t="13748" x="6091238" y="3729038"/>
          <p14:tracePt t="13765" x="6100763" y="3676650"/>
          <p14:tracePt t="13780" x="6100763" y="3638550"/>
          <p14:tracePt t="13797" x="6105525" y="3609975"/>
          <p14:tracePt t="13814" x="6105525" y="3581400"/>
          <p14:tracePt t="13830" x="6105525" y="3567113"/>
          <p14:tracePt t="13847" x="6105525" y="3548063"/>
          <p14:tracePt t="13864" x="6105525" y="3533775"/>
          <p14:tracePt t="13880" x="6105525" y="3524250"/>
          <p14:tracePt t="13897" x="6105525" y="3514725"/>
          <p14:tracePt t="13914" x="6096000" y="3490913"/>
          <p14:tracePt t="13930" x="6091238" y="3462338"/>
          <p14:tracePt t="13947" x="6081713" y="3438525"/>
          <p14:tracePt t="13964" x="6076950" y="3414713"/>
          <p14:tracePt t="13980" x="6067425" y="3405188"/>
          <p14:tracePt t="13997" x="6062663" y="3400425"/>
          <p14:tracePt t="14062" x="6057900" y="3376613"/>
          <p14:tracePt t="14069" x="6053138" y="3357563"/>
          <p14:tracePt t="14081" x="6034088" y="3338513"/>
          <p14:tracePt t="14097" x="5986463" y="3305175"/>
          <p14:tracePt t="14114" x="5976938" y="3290888"/>
          <p14:tracePt t="14117" x="5967413" y="3286125"/>
          <p14:tracePt t="14130" x="5967413" y="3281363"/>
          <p14:tracePt t="14147" x="5962650" y="3276600"/>
          <p14:tracePt t="14165" x="5957888" y="3276600"/>
          <p14:tracePt t="14181" x="5943600" y="3276600"/>
          <p14:tracePt t="14197" x="5924550" y="3276600"/>
          <p14:tracePt t="14214" x="5857875" y="3262313"/>
          <p14:tracePt t="14230" x="5762625" y="3248025"/>
          <p14:tracePt t="14247" x="5634038" y="3238500"/>
          <p14:tracePt t="14264" x="5524500" y="3219450"/>
          <p14:tracePt t="14280" x="5467350" y="3219450"/>
          <p14:tracePt t="14297" x="5434013" y="3219450"/>
          <p14:tracePt t="14315" x="5395913" y="3219450"/>
          <p14:tracePt t="14331" x="5338763" y="3219450"/>
          <p14:tracePt t="14333" x="5300663" y="3219450"/>
          <p14:tracePt t="14348" x="5243513" y="3219450"/>
          <p14:tracePt t="14364" x="5076825" y="3219450"/>
          <p14:tracePt t="14381" x="4676775" y="3219450"/>
          <p14:tracePt t="14398" x="4495800" y="3219450"/>
          <p14:tracePt t="14414" x="4357688" y="3219450"/>
          <p14:tracePt t="14431" x="4224338" y="3219450"/>
          <p14:tracePt t="14447" x="4076700" y="3219450"/>
          <p14:tracePt t="14465" x="3857625" y="3219450"/>
          <p14:tracePt t="14481" x="3609975" y="3219450"/>
          <p14:tracePt t="14498" x="3376613" y="3219450"/>
          <p14:tracePt t="14514" x="3190875" y="3219450"/>
          <p14:tracePt t="14531" x="3081338" y="3219450"/>
          <p14:tracePt t="14548" x="2990850" y="3219450"/>
          <p14:tracePt t="14564" x="2962275" y="3219450"/>
          <p14:tracePt t="14581" x="2871788" y="3219450"/>
          <p14:tracePt t="14598" x="2771775" y="3219450"/>
          <p14:tracePt t="14614" x="2605088" y="3219450"/>
          <p14:tracePt t="14631" x="2409825" y="3219450"/>
          <p14:tracePt t="14649" x="2266950" y="3219450"/>
          <p14:tracePt t="14665" x="2166938" y="3219450"/>
          <p14:tracePt t="14681" x="2076450" y="3219450"/>
          <p14:tracePt t="14698" x="1976438" y="3219450"/>
          <p14:tracePt t="14715" x="1847850" y="3219450"/>
          <p14:tracePt t="14731" x="1662113" y="3219450"/>
          <p14:tracePt t="14734" x="1557338" y="3219450"/>
          <p14:tracePt t="14749" x="1362075" y="3219450"/>
          <p14:tracePt t="14765" x="1262063" y="3219450"/>
          <p14:tracePt t="14781" x="1219200" y="3219450"/>
          <p14:tracePt t="14798" x="1200150" y="3219450"/>
          <p14:tracePt t="14815" x="1195388" y="3219450"/>
          <p14:tracePt t="14831" x="1181100" y="3219450"/>
          <p14:tracePt t="14848" x="1162050" y="3219450"/>
          <p14:tracePt t="14865" x="1128713" y="3219450"/>
          <p14:tracePt t="14881" x="1081088" y="3228975"/>
          <p14:tracePt t="14898" x="1047750" y="3238500"/>
          <p14:tracePt t="14915" x="1009650" y="3248025"/>
          <p14:tracePt t="14918" x="985838" y="3248025"/>
          <p14:tracePt t="14931" x="971550" y="3248025"/>
          <p14:tracePt t="14948" x="904875" y="3248025"/>
          <p14:tracePt t="14965" x="866775" y="3248025"/>
          <p14:tracePt t="14981" x="857250" y="3252788"/>
          <p14:tracePt t="14998" x="833438" y="3267075"/>
          <p14:tracePt t="15015" x="819150" y="3276600"/>
          <p14:tracePt t="15031" x="804863" y="3300413"/>
          <p14:tracePt t="15048" x="790575" y="3319463"/>
          <p14:tracePt t="15065" x="781050" y="3338513"/>
          <p14:tracePt t="15082" x="771525" y="3352800"/>
          <p14:tracePt t="15098" x="771525" y="3362325"/>
          <p14:tracePt t="15115" x="762000" y="3376613"/>
          <p14:tracePt t="15132" x="762000" y="3390900"/>
          <p14:tracePt t="15134" x="762000" y="3405188"/>
          <p14:tracePt t="15148" x="762000" y="3414713"/>
          <p14:tracePt t="15165" x="762000" y="3433763"/>
          <p14:tracePt t="15181" x="762000" y="3452813"/>
          <p14:tracePt t="15198" x="762000" y="3462338"/>
          <p14:tracePt t="15215" x="762000" y="3471863"/>
          <p14:tracePt t="15231" x="766763" y="3486150"/>
          <p14:tracePt t="15248" x="785813" y="3505200"/>
          <p14:tracePt t="15265" x="800100" y="3519488"/>
          <p14:tracePt t="15281" x="814388" y="3533775"/>
          <p14:tracePt t="15298" x="823913" y="3543300"/>
          <p14:tracePt t="15315" x="838200" y="3552825"/>
          <p14:tracePt t="15332" x="847725" y="3552825"/>
          <p14:tracePt t="15348" x="876300" y="3552825"/>
          <p14:tracePt t="15365" x="928688" y="3552825"/>
          <p14:tracePt t="15381" x="1019175" y="3524250"/>
          <p14:tracePt t="15399" x="1123950" y="3505200"/>
          <p14:tracePt t="15415" x="1209675" y="3495675"/>
          <p14:tracePt t="15431" x="1266825" y="3486150"/>
          <p14:tracePt t="15448" x="1290638" y="3476625"/>
          <p14:tracePt t="15465" x="1295400" y="3476625"/>
          <p14:tracePt t="15481" x="1304925" y="3476625"/>
          <p14:tracePt t="15499" x="1338263" y="3471863"/>
          <p14:tracePt t="15517" x="1462088" y="3457575"/>
          <p14:tracePt t="15532" x="1514475" y="3448050"/>
          <p14:tracePt t="15549" x="1695450" y="3438525"/>
          <p14:tracePt t="15565" x="1828800" y="3424238"/>
          <p14:tracePt t="15581" x="1914525" y="3405188"/>
          <p14:tracePt t="15599" x="1981200" y="3386138"/>
          <p14:tracePt t="15615" x="1990725" y="3386138"/>
          <p14:tracePt t="15678" x="2014538" y="3376613"/>
          <p14:tracePt t="15684" x="2019300" y="3367088"/>
          <p14:tracePt t="15693" x="2033588" y="3348038"/>
          <p14:tracePt t="15709" x="2033588" y="3343275"/>
          <p14:tracePt t="15718" x="2043113" y="3333750"/>
          <p14:tracePt t="15734" x="2047875" y="3328988"/>
          <p14:tracePt t="15837" x="2052638" y="3324225"/>
          <p14:tracePt t="15846" x="2062163" y="3324225"/>
          <p14:tracePt t="15853" x="2071688" y="3324225"/>
          <p14:tracePt t="15866" x="2085975" y="3324225"/>
          <p14:tracePt t="15882" x="2105025" y="3324225"/>
          <p14:tracePt t="15899" x="2133600" y="3324225"/>
          <p14:tracePt t="15915" x="2171700" y="3357563"/>
          <p14:tracePt t="15917" x="2200275" y="3395663"/>
          <p14:tracePt t="15933" x="2247900" y="3433763"/>
          <p14:tracePt t="15948" x="2300288" y="3476625"/>
          <p14:tracePt t="15966" x="2324100" y="3486150"/>
          <p14:tracePt t="15982" x="2324100" y="3490913"/>
          <p14:tracePt t="16309" x="2324100" y="3495675"/>
          <p14:tracePt t="16325" x="2324100" y="3500438"/>
          <p14:tracePt t="16340" x="2328863" y="3500438"/>
          <p14:tracePt t="16350" x="2333625" y="3500438"/>
          <p14:tracePt t="16366" x="2343150" y="3500438"/>
          <p14:tracePt t="16382" x="2357438" y="3505200"/>
          <p14:tracePt t="16430" x="2357438" y="3509963"/>
          <p14:tracePt t="16437" x="2357438" y="3514725"/>
          <p14:tracePt t="16454" x="2366963" y="3519488"/>
          <p14:tracePt t="16466" x="2376488" y="3533775"/>
          <p14:tracePt t="16483" x="2386013" y="3543300"/>
          <p14:tracePt t="16499" x="2409825" y="3557588"/>
          <p14:tracePt t="16517" x="2481263" y="3595688"/>
          <p14:tracePt t="16533" x="2528888" y="3600450"/>
          <p14:tracePt t="16549" x="2581275" y="3609975"/>
          <p14:tracePt t="16566" x="2628900" y="3609975"/>
          <p14:tracePt t="16583" x="2671763" y="3614738"/>
          <p14:tracePt t="16600" x="2714625" y="3624263"/>
          <p14:tracePt t="16616" x="2781300" y="3643313"/>
          <p14:tracePt t="16633" x="2871788" y="3652838"/>
          <p14:tracePt t="16650" x="2952750" y="3671888"/>
          <p14:tracePt t="16666" x="3028950" y="3681413"/>
          <p14:tracePt t="16683" x="3067050" y="3690938"/>
          <p14:tracePt t="16700" x="3119438" y="3700463"/>
          <p14:tracePt t="16702" x="3133725" y="3700463"/>
          <p14:tracePt t="16716" x="3167063" y="3700463"/>
          <p14:tracePt t="16733" x="3205163" y="3700463"/>
          <p14:tracePt t="16749" x="3243263" y="3700463"/>
          <p14:tracePt t="16766" x="3295650" y="3695700"/>
          <p14:tracePt t="16783" x="3348038" y="3695700"/>
          <p14:tracePt t="16800" x="3400425" y="3695700"/>
          <p14:tracePt t="16817" x="3448050" y="3695700"/>
          <p14:tracePt t="16833" x="3505200" y="3686175"/>
          <p14:tracePt t="16850" x="3567113" y="3676650"/>
          <p14:tracePt t="16867" x="3657600" y="3667125"/>
          <p14:tracePt t="16884" x="3771900" y="3657600"/>
          <p14:tracePt t="16886" x="3852863" y="3643313"/>
          <p14:tracePt t="16900" x="3957638" y="3643313"/>
          <p14:tracePt t="16916" x="4148138" y="3633788"/>
          <p14:tracePt t="16933" x="4452938" y="3590925"/>
          <p14:tracePt t="16950" x="4586288" y="3571875"/>
          <p14:tracePt t="16966" x="4672013" y="3552825"/>
          <p14:tracePt t="16983" x="4762500" y="3529013"/>
          <p14:tracePt t="16999" x="4843463" y="3519488"/>
          <p14:tracePt t="17017" x="4924425" y="3509963"/>
          <p14:tracePt t="17033" x="5005388" y="3500438"/>
          <p14:tracePt t="17050" x="5038725" y="3486150"/>
          <p14:tracePt t="17067" x="5043488" y="3476625"/>
          <p14:tracePt t="17084" x="5048250" y="3462338"/>
          <p14:tracePt t="17086" x="5048250" y="3448050"/>
          <p14:tracePt t="17101" x="5048250" y="3438525"/>
          <p14:tracePt t="17117" x="5048250" y="3424238"/>
          <p14:tracePt t="17269" x="5048250" y="3390900"/>
          <p14:tracePt t="17278" x="5048250" y="3362325"/>
          <p14:tracePt t="17285" x="5048250" y="3357563"/>
          <p14:tracePt t="18597" x="5033963" y="3386138"/>
          <p14:tracePt t="18604" x="5024438" y="3414713"/>
          <p14:tracePt t="18614" x="5005388" y="3429000"/>
          <p14:tracePt t="18651" x="4881563" y="3605213"/>
          <p14:tracePt t="18668" x="4848225" y="3686175"/>
          <p14:tracePt t="18685" x="4838700" y="3733800"/>
          <p14:tracePt t="18893" x="4838700" y="3738563"/>
          <p14:tracePt t="18901" x="4838700" y="3752850"/>
          <p14:tracePt t="18936" x="4852988" y="3824288"/>
          <p14:tracePt t="18951" x="4833938" y="3871913"/>
          <p14:tracePt t="18968" x="4691063" y="3943350"/>
          <p14:tracePt t="18985" x="4572000" y="3971925"/>
          <p14:tracePt t="19001" x="4457700" y="3995738"/>
          <p14:tracePt t="19018" x="4405313" y="4005263"/>
          <p14:tracePt t="19035" x="4386263" y="4005263"/>
          <p14:tracePt t="19051" x="4357688" y="4005263"/>
          <p14:tracePt t="19068" x="4295775" y="3981450"/>
          <p14:tracePt t="19084" x="4048125" y="3957638"/>
          <p14:tracePt t="19101" x="3867150" y="3957638"/>
          <p14:tracePt t="19119" x="3767138" y="3957638"/>
          <p14:tracePt t="19135" x="3724275" y="3957638"/>
          <p14:tracePt t="19152" x="3714750" y="3957638"/>
          <p14:tracePt t="19214" x="3700463" y="3957638"/>
          <p14:tracePt t="19220" x="3662363" y="3952875"/>
          <p14:tracePt t="19235" x="3648075" y="3943350"/>
          <p14:tracePt t="19251" x="3600450" y="3924300"/>
          <p14:tracePt t="19269" x="3567113" y="3924300"/>
          <p14:tracePt t="19285" x="3529013" y="3919538"/>
          <p14:tracePt t="19301" x="3500438" y="3919538"/>
          <p14:tracePt t="19319" x="3462338" y="3919538"/>
          <p14:tracePt t="19335" x="3386138" y="3919538"/>
          <p14:tracePt t="19352" x="3267075" y="3919538"/>
          <p14:tracePt t="19369" x="3133725" y="3919538"/>
          <p14:tracePt t="19385" x="3038475" y="3919538"/>
          <p14:tracePt t="19401" x="2981325" y="3919538"/>
          <p14:tracePt t="19419" x="2938463" y="3919538"/>
          <p14:tracePt t="19436" x="2900363" y="3910013"/>
          <p14:tracePt t="19438" x="2876550" y="3910013"/>
          <p14:tracePt t="19452" x="2852738" y="3910013"/>
          <p14:tracePt t="19469" x="2790825" y="3900488"/>
          <p14:tracePt t="19485" x="2667000" y="3871913"/>
          <p14:tracePt t="19501" x="2586038" y="3843338"/>
          <p14:tracePt t="19518" x="2509838" y="3833813"/>
          <p14:tracePt t="19535" x="2452688" y="3867150"/>
          <p14:tracePt t="19552" x="2438400" y="3871913"/>
          <p14:tracePt t="19568" x="2424113" y="3871913"/>
          <p14:tracePt t="19586" x="2400300" y="3871913"/>
          <p14:tracePt t="19602" x="2347913" y="3881438"/>
          <p14:tracePt t="19619" x="2305050" y="3881438"/>
          <p14:tracePt t="19636" x="2266950" y="3881438"/>
          <p14:tracePt t="19652" x="2224088" y="3881438"/>
          <p14:tracePt t="19669" x="2181225" y="3881438"/>
          <p14:tracePt t="19685" x="2119313" y="3881438"/>
          <p14:tracePt t="19702" x="2028825" y="3881438"/>
          <p14:tracePt t="19719" x="1919288" y="3881438"/>
          <p14:tracePt t="19736" x="1804988" y="3881438"/>
          <p14:tracePt t="19752" x="1728788" y="3881438"/>
          <p14:tracePt t="19769" x="1685925" y="3881438"/>
          <p14:tracePt t="19785" x="1647825" y="3881438"/>
          <p14:tracePt t="19802" x="1609725" y="3876675"/>
          <p14:tracePt t="19819" x="1543050" y="3876675"/>
          <p14:tracePt t="19836" x="1414463" y="3857625"/>
          <p14:tracePt t="19852" x="1338263" y="3848100"/>
          <p14:tracePt t="19869" x="1285875" y="3848100"/>
          <p14:tracePt t="19885" x="1266825" y="3848100"/>
          <p14:tracePt t="19902" x="1243013" y="3848100"/>
          <p14:tracePt t="19919" x="1223963" y="3848100"/>
          <p14:tracePt t="19936" x="1181100" y="3848100"/>
          <p14:tracePt t="19952" x="1109663" y="3848100"/>
          <p14:tracePt t="19969" x="1033463" y="3848100"/>
          <p14:tracePt t="19986" x="995363" y="3848100"/>
          <p14:tracePt t="20003" x="971550" y="3848100"/>
          <p14:tracePt t="20019" x="966788" y="3848100"/>
          <p14:tracePt t="20037" x="942975" y="3857625"/>
          <p14:tracePt t="20052" x="933450" y="3857625"/>
          <p14:tracePt t="20069" x="866775" y="3871913"/>
          <p14:tracePt t="20085" x="838200" y="3886200"/>
          <p14:tracePt t="20102" x="809625" y="3900488"/>
          <p14:tracePt t="20119" x="795338" y="3914775"/>
          <p14:tracePt t="20135" x="785813" y="3924300"/>
          <p14:tracePt t="20169" x="776288" y="3933825"/>
          <p14:tracePt t="20185" x="766763" y="3938588"/>
          <p14:tracePt t="20202" x="766763" y="3943350"/>
          <p14:tracePt t="20219" x="752475" y="3957638"/>
          <p14:tracePt t="20220" x="752475" y="3962400"/>
          <p14:tracePt t="20236" x="747713" y="3981450"/>
          <p14:tracePt t="20253" x="742950" y="3995738"/>
          <p14:tracePt t="20269" x="733425" y="4010025"/>
          <p14:tracePt t="20286" x="723900" y="4052888"/>
          <p14:tracePt t="20303" x="719138" y="4067175"/>
          <p14:tracePt t="20319" x="709613" y="4100513"/>
          <p14:tracePt t="20336" x="709613" y="4133850"/>
          <p14:tracePt t="20353" x="709613" y="4162425"/>
          <p14:tracePt t="20369" x="709613" y="4181475"/>
          <p14:tracePt t="20386" x="709613" y="4200525"/>
          <p14:tracePt t="20403" x="709613" y="4219575"/>
          <p14:tracePt t="20419" x="709613" y="4243388"/>
          <p14:tracePt t="20421" x="709613" y="4257675"/>
          <p14:tracePt t="20436" x="709613" y="4276725"/>
          <p14:tracePt t="20452" x="709613" y="4305300"/>
          <p14:tracePt t="20469" x="709613" y="4333875"/>
          <p14:tracePt t="20486" x="714375" y="4367213"/>
          <p14:tracePt t="20502" x="719138" y="4391025"/>
          <p14:tracePt t="20519" x="733425" y="4419600"/>
          <p14:tracePt t="20536" x="747713" y="4448175"/>
          <p14:tracePt t="20552" x="752475" y="4467225"/>
          <p14:tracePt t="20570" x="762000" y="4476750"/>
          <p14:tracePt t="20586" x="766763" y="4491038"/>
          <p14:tracePt t="20603" x="776288" y="4510088"/>
          <p14:tracePt t="20620" x="781050" y="4524375"/>
          <p14:tracePt t="20637" x="795338" y="4533900"/>
          <p14:tracePt t="20653" x="828675" y="4567238"/>
          <p14:tracePt t="20669" x="847725" y="4581525"/>
          <p14:tracePt t="20686" x="876300" y="4605338"/>
          <p14:tracePt t="20703" x="909638" y="4624388"/>
          <p14:tracePt t="20719" x="952500" y="4633913"/>
          <p14:tracePt t="20736" x="990600" y="4638675"/>
          <p14:tracePt t="20753" x="1033463" y="4648200"/>
          <p14:tracePt t="20769" x="1071563" y="4648200"/>
          <p14:tracePt t="20787" x="1133475" y="4648200"/>
          <p14:tracePt t="20803" x="1162050" y="4648200"/>
          <p14:tracePt t="20805" x="1176338" y="4648200"/>
          <p14:tracePt t="20820" x="1185863" y="4648200"/>
          <p14:tracePt t="20836" x="1204913" y="4657725"/>
          <p14:tracePt t="20853" x="1238250" y="4657725"/>
          <p14:tracePt t="20870" x="1281113" y="4657725"/>
          <p14:tracePt t="20887" x="1343025" y="4657725"/>
          <p14:tracePt t="20903" x="1400175" y="4657725"/>
          <p14:tracePt t="20920" x="1471613" y="4657725"/>
          <p14:tracePt t="20936" x="1533525" y="4657725"/>
          <p14:tracePt t="20954" x="1585913" y="4657725"/>
          <p14:tracePt t="20971" x="1647825" y="4657725"/>
          <p14:tracePt t="20987" x="1719263" y="4657725"/>
          <p14:tracePt t="20989" x="1762125" y="4657725"/>
          <p14:tracePt t="21003" x="1800225" y="4657725"/>
          <p14:tracePt t="21020" x="1928813" y="4657725"/>
          <p14:tracePt t="21037" x="1981200" y="4657725"/>
          <p14:tracePt t="21053" x="2081213" y="4657725"/>
          <p14:tracePt t="21070" x="2157413" y="4657725"/>
          <p14:tracePt t="21086" x="2233613" y="4657725"/>
          <p14:tracePt t="21104" x="2309813" y="4657725"/>
          <p14:tracePt t="21120" x="2400300" y="4657725"/>
          <p14:tracePt t="21137" x="2490788" y="4657725"/>
          <p14:tracePt t="21154" x="2552700" y="4657725"/>
          <p14:tracePt t="21170" x="2605088" y="4657725"/>
          <p14:tracePt t="21186" x="2647950" y="4652963"/>
          <p14:tracePt t="21203" x="2695575" y="4643438"/>
          <p14:tracePt t="21221" x="2809875" y="4619625"/>
          <p14:tracePt t="21237" x="2881313" y="4591050"/>
          <p14:tracePt t="21253" x="2962275" y="4572000"/>
          <p14:tracePt t="21270" x="3014663" y="4552950"/>
          <p14:tracePt t="21286" x="3038475" y="4538663"/>
          <p14:tracePt t="21304" x="3057525" y="4524375"/>
          <p14:tracePt t="21320" x="3076575" y="4514850"/>
          <p14:tracePt t="21337" x="3090863" y="4495800"/>
          <p14:tracePt t="21353" x="3124200" y="4462463"/>
          <p14:tracePt t="21370" x="3162300" y="4405313"/>
          <p14:tracePt t="21387" x="3186113" y="4371975"/>
          <p14:tracePt t="21389" x="3195638" y="4357688"/>
          <p14:tracePt t="21404" x="3200400" y="4343400"/>
          <p14:tracePt t="21420" x="3209925" y="4319588"/>
          <p14:tracePt t="21437" x="3209925" y="4286250"/>
          <p14:tracePt t="21453" x="3209925" y="4257675"/>
          <p14:tracePt t="21470" x="3209925" y="4229100"/>
          <p14:tracePt t="21488" x="3205163" y="4186238"/>
          <p14:tracePt t="21504" x="3190875" y="4152900"/>
          <p14:tracePt t="21520" x="3186113" y="4133850"/>
          <p14:tracePt t="21538" x="3171825" y="4100513"/>
          <p14:tracePt t="21554" x="3148013" y="4076700"/>
          <p14:tracePt t="21570" x="3124200" y="4052888"/>
          <p14:tracePt t="21587" x="3109913" y="4033838"/>
          <p14:tracePt t="21605" x="3095625" y="3995738"/>
          <p14:tracePt t="21621" x="3076575" y="3981450"/>
          <p14:tracePt t="21637" x="3062288" y="3967163"/>
          <p14:tracePt t="21653" x="3043238" y="3957638"/>
          <p14:tracePt t="21670" x="3009900" y="3943350"/>
          <p14:tracePt t="21687" x="2957513" y="3933825"/>
          <p14:tracePt t="21704" x="2876550" y="3914775"/>
          <p14:tracePt t="21720" x="2809875" y="3895725"/>
          <p14:tracePt t="21737" x="2757488" y="3881438"/>
          <p14:tracePt t="21754" x="2700338" y="3862388"/>
          <p14:tracePt t="21770" x="2647950" y="3862388"/>
          <p14:tracePt t="21787" x="2571750" y="3852863"/>
          <p14:tracePt t="21804" x="2466975" y="3833813"/>
          <p14:tracePt t="21820" x="2314575" y="3829050"/>
          <p14:tracePt t="21837" x="2214563" y="3829050"/>
          <p14:tracePt t="21854" x="2119313" y="3829050"/>
          <p14:tracePt t="21870" x="2047875" y="3829050"/>
          <p14:tracePt t="21887" x="1981200" y="3843338"/>
          <p14:tracePt t="21904" x="1919288" y="3843338"/>
          <p14:tracePt t="21920" x="1866900" y="3852863"/>
          <p14:tracePt t="21937" x="1785938" y="3862388"/>
          <p14:tracePt t="21954" x="1724025" y="3871913"/>
          <p14:tracePt t="21971" x="1666875" y="3881438"/>
          <p14:tracePt t="21987" x="1614488" y="3890963"/>
          <p14:tracePt t="21990" x="1581150" y="3895725"/>
          <p14:tracePt t="22005" x="1524000" y="3900488"/>
          <p14:tracePt t="22021" x="1471613" y="3900488"/>
          <p14:tracePt t="22037" x="1409700" y="3900488"/>
          <p14:tracePt t="22054" x="1343025" y="3900488"/>
          <p14:tracePt t="22071" x="1295400" y="3900488"/>
          <p14:tracePt t="22087" x="1266825" y="3905250"/>
          <p14:tracePt t="22106" x="1238250" y="3910013"/>
          <p14:tracePt t="22121" x="1190625" y="3919538"/>
          <p14:tracePt t="22137" x="1147763" y="3924300"/>
          <p14:tracePt t="22154" x="1100138" y="3943350"/>
          <p14:tracePt t="22171" x="1057275" y="3962400"/>
          <p14:tracePt t="22188" x="1023938" y="3976688"/>
          <p14:tracePt t="22190" x="1014413" y="3981450"/>
          <p14:tracePt t="22205" x="1009650" y="3981450"/>
          <p14:tracePt t="22220" x="990600" y="3990975"/>
          <p14:tracePt t="22237" x="985838" y="3990975"/>
          <p14:tracePt t="22254" x="971550" y="3990975"/>
          <p14:tracePt t="22271" x="962025" y="3995738"/>
          <p14:tracePt t="22288" x="942975" y="4005263"/>
          <p14:tracePt t="22304" x="923925" y="4024313"/>
          <p14:tracePt t="22321" x="909638" y="4038600"/>
          <p14:tracePt t="22338" x="885825" y="4057650"/>
          <p14:tracePt t="22354" x="876300" y="4076700"/>
          <p14:tracePt t="22371" x="871538" y="4105275"/>
          <p14:tracePt t="22387" x="871538" y="4133850"/>
          <p14:tracePt t="22405" x="871538" y="4157663"/>
          <p14:tracePt t="22421" x="871538" y="4200525"/>
          <p14:tracePt t="22438" x="871538" y="4229100"/>
          <p14:tracePt t="22454" x="871538" y="4248150"/>
          <p14:tracePt t="22471" x="881063" y="4276725"/>
          <p14:tracePt t="22488" x="885825" y="4300538"/>
          <p14:tracePt t="22505" x="900113" y="4324350"/>
          <p14:tracePt t="22521" x="909638" y="4333875"/>
          <p14:tracePt t="22538" x="914400" y="4348163"/>
          <p14:tracePt t="22554" x="923925" y="4367213"/>
          <p14:tracePt t="22556" x="928688" y="4367213"/>
          <p14:tracePt t="22571" x="933450" y="4371975"/>
          <p14:tracePt t="22589" x="947738" y="4400550"/>
          <p14:tracePt t="22605" x="957263" y="4419600"/>
          <p14:tracePt t="22621" x="976313" y="4433888"/>
          <p14:tracePt t="22637" x="995363" y="4462463"/>
          <p14:tracePt t="22654" x="1009650" y="4467225"/>
          <p14:tracePt t="22671" x="1023938" y="4467225"/>
          <p14:tracePt t="22687" x="1038225" y="4476750"/>
          <p14:tracePt t="22705" x="1057275" y="4476750"/>
          <p14:tracePt t="22721" x="1076325" y="4476750"/>
          <p14:tracePt t="22738" x="1100138" y="4476750"/>
          <p14:tracePt t="22755" x="1128713" y="4481513"/>
          <p14:tracePt t="22771" x="1162050" y="4481513"/>
          <p14:tracePt t="22775" x="1176338" y="4491038"/>
          <p14:tracePt t="22789" x="1200150" y="4491038"/>
          <p14:tracePt t="22805" x="1209675" y="4491038"/>
          <p14:tracePt t="22821" x="1228725" y="4491038"/>
          <p14:tracePt t="22838" x="1233488" y="4491038"/>
          <p14:tracePt t="22854" x="1252538" y="4476750"/>
          <p14:tracePt t="22871" x="1257300" y="4462463"/>
          <p14:tracePt t="22888" x="1271588" y="4438650"/>
          <p14:tracePt t="22905" x="1276350" y="4424363"/>
          <p14:tracePt t="22921" x="1285875" y="4410075"/>
          <p14:tracePt t="22938" x="1290638" y="4391025"/>
          <p14:tracePt t="22955" x="1290638" y="4376738"/>
          <p14:tracePt t="22971" x="1290638" y="4362450"/>
          <p14:tracePt t="22973" x="1290638" y="4348163"/>
          <p14:tracePt t="22989" x="1290638" y="4338638"/>
          <p14:tracePt t="23006" x="1290638" y="4319588"/>
          <p14:tracePt t="23021" x="1290638" y="4295775"/>
          <p14:tracePt t="23038" x="1290638" y="4267200"/>
          <p14:tracePt t="23055" x="1290638" y="4238625"/>
          <p14:tracePt t="23071" x="1290638" y="4200525"/>
          <p14:tracePt t="23088" x="1290638" y="4181475"/>
          <p14:tracePt t="23105" x="1290638" y="4162425"/>
          <p14:tracePt t="23121" x="1281113" y="4157663"/>
          <p14:tracePt t="23139" x="1281113" y="4133850"/>
          <p14:tracePt t="23155" x="1271588" y="4124325"/>
          <p14:tracePt t="23156" x="1262063" y="4114800"/>
          <p14:tracePt t="23171" x="1262063" y="4110038"/>
          <p14:tracePt t="23189" x="1238250" y="4076700"/>
          <p14:tracePt t="23205" x="1223963" y="4062413"/>
          <p14:tracePt t="23221" x="1204913" y="4043363"/>
          <p14:tracePt t="23238" x="1195388" y="4033838"/>
          <p14:tracePt t="23256" x="1181100" y="4024313"/>
          <p14:tracePt t="23272" x="1166813" y="4024313"/>
          <p14:tracePt t="23289" x="1152525" y="4024313"/>
          <p14:tracePt t="23305" x="1138238" y="4019550"/>
          <p14:tracePt t="23322" x="1119188" y="4019550"/>
          <p14:tracePt t="23339" x="1114425" y="4019550"/>
          <p14:tracePt t="23355" x="1104900" y="4019550"/>
          <p14:tracePt t="23357" x="1095375" y="4019550"/>
          <p14:tracePt t="23372" x="1090613" y="4019550"/>
          <p14:tracePt t="23389" x="1062038" y="4019550"/>
          <p14:tracePt t="23405" x="1038225" y="4024313"/>
          <p14:tracePt t="23422" x="1019175" y="4033838"/>
          <p14:tracePt t="23438" x="990600" y="4043363"/>
          <p14:tracePt t="23455" x="971550" y="4057650"/>
          <p14:tracePt t="23471" x="952500" y="4057650"/>
          <p14:tracePt t="23489" x="938213" y="4071938"/>
          <p14:tracePt t="23506" x="923925" y="4086225"/>
          <p14:tracePt t="23522" x="923925" y="4095750"/>
          <p14:tracePt t="23539" x="919163" y="4110038"/>
          <p14:tracePt t="23555" x="919163" y="4124325"/>
          <p14:tracePt t="23572" x="919163" y="4152900"/>
          <p14:tracePt t="23589" x="919163" y="4171950"/>
          <p14:tracePt t="23605" x="919163" y="4224338"/>
          <p14:tracePt t="23622" x="919163" y="4257675"/>
          <p14:tracePt t="23638" x="942975" y="4295775"/>
          <p14:tracePt t="23656" x="957263" y="4319588"/>
          <p14:tracePt t="23672" x="966788" y="4343400"/>
          <p14:tracePt t="23689" x="971550" y="4362450"/>
          <p14:tracePt t="23705" x="981075" y="4376738"/>
          <p14:tracePt t="23739" x="990600" y="4381500"/>
          <p14:tracePt t="23853" x="990600" y="4386263"/>
          <p14:tracePt t="23860" x="990600" y="4391025"/>
          <p14:tracePt t="23870" x="990600" y="4395788"/>
          <p14:tracePt t="23877" x="990600" y="4405313"/>
          <p14:tracePt t="23889" x="990600" y="4419600"/>
          <p14:tracePt t="23905" x="995363" y="4448175"/>
          <p14:tracePt t="23922" x="1033463" y="4495800"/>
          <p14:tracePt t="23939" x="1085850" y="4548188"/>
          <p14:tracePt t="23956" x="1209675" y="4591050"/>
          <p14:tracePt t="23972" x="1243013" y="4595813"/>
          <p14:tracePt t="23989" x="1300163" y="4605338"/>
          <p14:tracePt t="24006" x="1314450" y="4605338"/>
          <p14:tracePt t="24022" x="1328738" y="4595813"/>
          <p14:tracePt t="24039" x="1333500" y="4591050"/>
          <p14:tracePt t="24056" x="1343025" y="4581525"/>
          <p14:tracePt t="24072" x="1347788" y="4572000"/>
          <p14:tracePt t="24089" x="1352550" y="4557713"/>
          <p14:tracePt t="24107" x="1352550" y="4552950"/>
          <p14:tracePt t="24122" x="1357313" y="4538663"/>
          <p14:tracePt t="24139" x="1366838" y="4529138"/>
          <p14:tracePt t="24157" x="1381125" y="4514850"/>
          <p14:tracePt t="24172" x="1395413" y="4510088"/>
          <p14:tracePt t="24189" x="1400175" y="4505325"/>
          <p14:tracePt t="24206" x="1414463" y="4505325"/>
          <p14:tracePt t="24222" x="1423988" y="4505325"/>
          <p14:tracePt t="24239" x="1443038" y="4505325"/>
          <p14:tracePt t="24256" x="1466850" y="4505325"/>
          <p14:tracePt t="24272" x="1476375" y="4505325"/>
          <p14:tracePt t="24289" x="1490663" y="4505325"/>
          <p14:tracePt t="24306" x="1495425" y="4505325"/>
          <p14:tracePt t="24323" x="1514475" y="4505325"/>
          <p14:tracePt t="24339" x="1538288" y="4505325"/>
          <p14:tracePt t="24342" x="1543050" y="4505325"/>
          <p14:tracePt t="24356" x="1557338" y="4505325"/>
          <p14:tracePt t="24372" x="1585913" y="4505325"/>
          <p14:tracePt t="24389" x="1604963" y="4505325"/>
          <p14:tracePt t="24406" x="1624013" y="4505325"/>
          <p14:tracePt t="24422" x="1647825" y="4505325"/>
          <p14:tracePt t="24439" x="1666875" y="4505325"/>
          <p14:tracePt t="24456" x="1695450" y="4495800"/>
          <p14:tracePt t="24473" x="1719263" y="4481513"/>
          <p14:tracePt t="24490" x="1738313" y="4467225"/>
          <p14:tracePt t="24506" x="1747838" y="4457700"/>
          <p14:tracePt t="24523" x="1757363" y="4448175"/>
          <p14:tracePt t="24539" x="1757363" y="4433888"/>
          <p14:tracePt t="24557" x="1762125" y="4386263"/>
          <p14:tracePt t="24573" x="1771650" y="4367213"/>
          <p14:tracePt t="24589" x="1771650" y="4343400"/>
          <p14:tracePt t="24606" x="1771650" y="4324350"/>
          <p14:tracePt t="24622" x="1771650" y="4310063"/>
          <p14:tracePt t="24639" x="1771650" y="4291013"/>
          <p14:tracePt t="24656" x="1771650" y="4271963"/>
          <p14:tracePt t="24673" x="1771650" y="4252913"/>
          <p14:tracePt t="24690" x="1771650" y="4224338"/>
          <p14:tracePt t="24706" x="1766888" y="4200525"/>
          <p14:tracePt t="24723" x="1757363" y="4186238"/>
          <p14:tracePt t="24740" x="1747838" y="4171950"/>
          <p14:tracePt t="24742" x="1743075" y="4157663"/>
          <p14:tracePt t="24756" x="1743075" y="4152900"/>
          <p14:tracePt t="24772" x="1719263" y="4133850"/>
          <p14:tracePt t="24789" x="1704975" y="4124325"/>
          <p14:tracePt t="24806" x="1681163" y="4100513"/>
          <p14:tracePt t="24823" x="1666875" y="4090988"/>
          <p14:tracePt t="24840" x="1657350" y="4076700"/>
          <p14:tracePt t="24857" x="1643063" y="4062413"/>
          <p14:tracePt t="24874" x="1628775" y="4048125"/>
          <p14:tracePt t="24890" x="1614488" y="4043363"/>
          <p14:tracePt t="24906" x="1585913" y="4029075"/>
          <p14:tracePt t="24923" x="1571625" y="4019550"/>
          <p14:tracePt t="24940" x="1557338" y="4019550"/>
          <p14:tracePt t="24956" x="1547813" y="4014788"/>
          <p14:tracePt t="24973" x="1543050" y="4014788"/>
          <p14:tracePt t="25007" x="1528763" y="4014788"/>
          <p14:tracePt t="25023" x="1524000" y="4014788"/>
          <p14:tracePt t="25039" x="1509713" y="4014788"/>
          <p14:tracePt t="25057" x="1481138" y="4014788"/>
          <p14:tracePt t="25073" x="1462088" y="4019550"/>
          <p14:tracePt t="25090" x="1443038" y="4024313"/>
          <p14:tracePt t="25110" x="1395413" y="4038600"/>
          <p14:tracePt t="25123" x="1381125" y="4048125"/>
          <p14:tracePt t="25140" x="1366838" y="4052888"/>
          <p14:tracePt t="25156" x="1333500" y="4071938"/>
          <p14:tracePt t="25173" x="1323975" y="4081463"/>
          <p14:tracePt t="25190" x="1319213" y="4090988"/>
          <p14:tracePt t="25207" x="1309688" y="4105275"/>
          <p14:tracePt t="25224" x="1290638" y="4114800"/>
          <p14:tracePt t="25240" x="1281113" y="4129088"/>
          <p14:tracePt t="25257" x="1276350" y="4143375"/>
          <p14:tracePt t="25274" x="1276350" y="4152900"/>
          <p14:tracePt t="25290" x="1271588" y="4167188"/>
          <p14:tracePt t="25307" x="1271588" y="4176713"/>
          <p14:tracePt t="25324" x="1271588" y="4186238"/>
          <p14:tracePt t="25343" x="1271588" y="4210050"/>
          <p14:tracePt t="25357" x="1271588" y="4233863"/>
          <p14:tracePt t="25373" x="1276350" y="4248150"/>
          <p14:tracePt t="25390" x="1281113" y="4262438"/>
          <p14:tracePt t="25407" x="1290638" y="4276725"/>
          <p14:tracePt t="25424" x="1295400" y="4291013"/>
          <p14:tracePt t="25440" x="1309688" y="4305300"/>
          <p14:tracePt t="25457" x="1323975" y="4329113"/>
          <p14:tracePt t="25474" x="1338263" y="4348163"/>
          <p14:tracePt t="25490" x="1352550" y="4367213"/>
          <p14:tracePt t="25507" x="1366838" y="4391025"/>
          <p14:tracePt t="25525" x="1390650" y="4410075"/>
          <p14:tracePt t="25540" x="1395413" y="4419600"/>
          <p14:tracePt t="25557" x="1404938" y="4429125"/>
          <p14:tracePt t="25574" x="1423988" y="4443413"/>
          <p14:tracePt t="25590" x="1433513" y="4443413"/>
          <p14:tracePt t="25607" x="1443038" y="4448175"/>
          <p14:tracePt t="25624" x="1457325" y="4448175"/>
          <p14:tracePt t="25640" x="1462088" y="4448175"/>
          <p14:tracePt t="25657" x="1476375" y="4457700"/>
          <p14:tracePt t="25674" x="1481138" y="4457700"/>
          <p14:tracePt t="25691" x="1495425" y="4462463"/>
          <p14:tracePt t="25707" x="1504950" y="4462463"/>
          <p14:tracePt t="25710" x="1514475" y="4467225"/>
          <p14:tracePt t="25724" x="1528763" y="4467225"/>
          <p14:tracePt t="25741" x="1562100" y="4481513"/>
          <p14:tracePt t="25757" x="1585913" y="4481513"/>
          <p14:tracePt t="25774" x="1595438" y="4491038"/>
          <p14:tracePt t="25790" x="1609725" y="4491038"/>
          <p14:tracePt t="25808" x="1624013" y="4491038"/>
          <p14:tracePt t="25824" x="1628775" y="4491038"/>
          <p14:tracePt t="25840" x="1633538" y="4491038"/>
          <p14:tracePt t="25857" x="1638300" y="4491038"/>
          <p14:tracePt t="25874" x="1652588" y="4491038"/>
          <p14:tracePt t="25890" x="1666875" y="4491038"/>
          <p14:tracePt t="25907" x="1671638" y="4491038"/>
          <p14:tracePt t="25924" x="1685925" y="4491038"/>
          <p14:tracePt t="25941" x="1695450" y="4491038"/>
          <p14:tracePt t="25957" x="1704975" y="4491038"/>
          <p14:tracePt t="25973" x="1709738" y="4491038"/>
          <p14:tracePt t="25991" x="1719263" y="4491038"/>
          <p14:tracePt t="26007" x="1738313" y="4486275"/>
          <p14:tracePt t="26024" x="1743075" y="4486275"/>
          <p14:tracePt t="26041" x="1747838" y="4481513"/>
          <p14:tracePt t="26058" x="1762125" y="4467225"/>
          <p14:tracePt t="26074" x="1766888" y="4457700"/>
          <p14:tracePt t="26091" x="1766888" y="4443413"/>
          <p14:tracePt t="26108" x="1766888" y="4433888"/>
          <p14:tracePt t="26125" x="1766888" y="4414838"/>
          <p14:tracePt t="26141" x="1766888" y="4395788"/>
          <p14:tracePt t="26157" x="1766888" y="4367213"/>
          <p14:tracePt t="26174" x="1766888" y="4329113"/>
          <p14:tracePt t="26191" x="1766888" y="4291013"/>
          <p14:tracePt t="26208" x="1766888" y="4262438"/>
          <p14:tracePt t="26224" x="1766888" y="4233863"/>
          <p14:tracePt t="26240" x="1766888" y="4210050"/>
          <p14:tracePt t="26258" x="1766888" y="4181475"/>
          <p14:tracePt t="26275" x="1766888" y="4152900"/>
          <p14:tracePt t="26291" x="1762125" y="4124325"/>
          <p14:tracePt t="26293" x="1757363" y="4110038"/>
          <p14:tracePt t="26308" x="1757363" y="4095750"/>
          <p14:tracePt t="26325" x="1743075" y="4071938"/>
          <p14:tracePt t="26341" x="1724025" y="4043363"/>
          <p14:tracePt t="26357" x="1704975" y="4029075"/>
          <p14:tracePt t="26374" x="1695450" y="4024313"/>
          <p14:tracePt t="26391" x="1676400" y="4024313"/>
          <p14:tracePt t="26408" x="1662113" y="4024313"/>
          <p14:tracePt t="26425" x="1652588" y="4024313"/>
          <p14:tracePt t="26441" x="1647825" y="4024313"/>
          <p14:tracePt t="26457" x="1633538" y="4024313"/>
          <p14:tracePt t="26474" x="1628775" y="4024313"/>
          <p14:tracePt t="26491" x="1614488" y="4024313"/>
          <p14:tracePt t="26509" x="1585913" y="4029075"/>
          <p14:tracePt t="26525" x="1566863" y="4057650"/>
          <p14:tracePt t="26541" x="1538288" y="4076700"/>
          <p14:tracePt t="26557" x="1514475" y="4095750"/>
          <p14:tracePt t="26574" x="1509713" y="4110038"/>
          <p14:tracePt t="26591" x="1504950" y="4129088"/>
          <p14:tracePt t="26608" x="1504950" y="4157663"/>
          <p14:tracePt t="26625" x="1504950" y="4186238"/>
          <p14:tracePt t="26641" x="1504950" y="4238625"/>
          <p14:tracePt t="26657" x="1504950" y="4271963"/>
          <p14:tracePt t="26675" x="1514475" y="4333875"/>
          <p14:tracePt t="26691" x="1533525" y="4376738"/>
          <p14:tracePt t="26693" x="1533525" y="4391025"/>
          <p14:tracePt t="26709" x="1543050" y="4405313"/>
          <p14:tracePt t="26725" x="1547813" y="4410075"/>
          <p14:tracePt t="27014" x="1562100" y="4410075"/>
          <p14:tracePt t="27022" x="1566863" y="4410075"/>
          <p14:tracePt t="27029" x="1571625" y="4410075"/>
          <p14:tracePt t="27058" x="1638300" y="4410075"/>
          <p14:tracePt t="27075" x="1766888" y="4410075"/>
          <p14:tracePt t="27091" x="1962150" y="4410075"/>
          <p14:tracePt t="27109" x="2300288" y="4391025"/>
          <p14:tracePt t="27125" x="2495550" y="4362450"/>
          <p14:tracePt t="27142" x="2605088" y="4343400"/>
          <p14:tracePt t="27158" x="2628900" y="4343400"/>
          <p14:tracePt t="27175" x="2633663" y="4343400"/>
          <p14:tracePt t="27790" x="2638425" y="4343400"/>
          <p14:tracePt t="27797" x="2662238" y="4343400"/>
          <p14:tracePt t="27805" x="2671763" y="4343400"/>
          <p14:tracePt t="27859" x="2705100" y="4352925"/>
          <p14:tracePt t="27917" x="2705100" y="4357688"/>
          <p14:tracePt t="28037" x="2709863" y="4357688"/>
          <p14:tracePt t="28046" x="2733675" y="4357688"/>
          <p14:tracePt t="28054" x="2795588" y="4348163"/>
          <p14:tracePt t="28061" x="2933700" y="4348163"/>
          <p14:tracePt t="28077" x="3614738" y="4348163"/>
          <p14:tracePt t="28092" x="4110038" y="4381500"/>
          <p14:tracePt t="28109" x="4252913" y="4424363"/>
          <p14:tracePt t="28126" x="4391025" y="4481513"/>
          <p14:tracePt t="28143" x="4424363" y="4510088"/>
          <p14:tracePt t="28159" x="4381500" y="4572000"/>
          <p14:tracePt t="28176" x="4271963" y="4605338"/>
          <p14:tracePt t="28192" x="4262438" y="4629150"/>
          <p14:tracePt t="28209" x="4262438" y="4633913"/>
          <p14:tracePt t="28341" x="4257675" y="4633913"/>
          <p14:tracePt t="28349" x="4257675" y="4629150"/>
          <p14:tracePt t="28364" x="4257675" y="4619625"/>
          <p14:tracePt t="28376" x="4257675" y="4591050"/>
          <p14:tracePt t="28392" x="4600575" y="4443413"/>
          <p14:tracePt t="28409" x="5105400" y="4191000"/>
          <p14:tracePt t="28426" x="5614988" y="3886200"/>
          <p14:tracePt t="28443" x="6034088" y="3567113"/>
          <p14:tracePt t="28459" x="6319838" y="3295650"/>
          <p14:tracePt t="28476" x="6396038" y="3186113"/>
          <p14:tracePt t="28478" x="6396038" y="3162300"/>
          <p14:tracePt t="28492" x="6396038" y="3148013"/>
          <p14:tracePt t="28509" x="6396038" y="3143250"/>
          <p14:tracePt t="28557" x="6391275" y="3138488"/>
          <p14:tracePt t="28565" x="6386513" y="3119438"/>
          <p14:tracePt t="28576" x="6381750" y="3109913"/>
          <p14:tracePt t="28592" x="6376988" y="3109913"/>
          <p14:tracePt t="28626" x="6376988" y="3105150"/>
          <p14:tracePt t="28644" x="6372225" y="3095625"/>
          <p14:tracePt t="28660" x="6357938" y="3081338"/>
          <p14:tracePt t="28676" x="6329363" y="3052763"/>
          <p14:tracePt t="28693" x="6238875" y="2938463"/>
          <p14:tracePt t="28709" x="6172200" y="2886075"/>
          <p14:tracePt t="28726" x="6100763" y="2833688"/>
          <p14:tracePt t="28743" x="6067425" y="2809875"/>
          <p14:tracePt t="28759" x="6062663" y="2809875"/>
          <p14:tracePt t="28776" x="6057900" y="2809875"/>
          <p14:tracePt t="28830" x="6057900" y="2805113"/>
          <p14:tracePt t="28838" x="6053138" y="2805113"/>
          <p14:tracePt t="28846" x="6048375" y="2805113"/>
          <p14:tracePt t="28860" x="6043613" y="2805113"/>
          <p14:tracePt t="28876" x="6038850" y="2838450"/>
          <p14:tracePt t="28893" x="6034088" y="2981325"/>
          <p14:tracePt t="28909" x="6034088" y="3109913"/>
          <p14:tracePt t="28926" x="6034088" y="3286125"/>
          <p14:tracePt t="28943" x="6034088" y="3433763"/>
          <p14:tracePt t="28960" x="6048375" y="3529013"/>
          <p14:tracePt t="28977" x="6062663" y="3581400"/>
          <p14:tracePt t="28994" x="6067425" y="3581400"/>
          <p14:tracePt t="29027" x="6067425" y="3586163"/>
          <p14:tracePt t="29134" x="6072188" y="3586163"/>
          <p14:tracePt t="29142" x="6072188" y="3595688"/>
          <p14:tracePt t="29149" x="6076950" y="3600450"/>
          <p14:tracePt t="29159" x="6081713" y="3609975"/>
          <p14:tracePt t="29177" x="6096000" y="3638550"/>
          <p14:tracePt t="29194" x="6153150" y="3700463"/>
          <p14:tracePt t="29210" x="6248400" y="3762375"/>
          <p14:tracePt t="29227" x="6343650" y="3814763"/>
          <p14:tracePt t="29244" x="6410325" y="3843338"/>
          <p14:tracePt t="29260" x="6453188" y="3857625"/>
          <p14:tracePt t="29301" x="6462713" y="3862388"/>
          <p14:tracePt t="29310" x="6477000" y="3862388"/>
          <p14:tracePt t="29326" x="6519863" y="3881438"/>
          <p14:tracePt t="29344" x="6577013" y="3895725"/>
          <p14:tracePt t="29360" x="6634163" y="3900488"/>
          <p14:tracePt t="29377" x="6677025" y="3900488"/>
          <p14:tracePt t="29394" x="6691313" y="3900488"/>
          <p14:tracePt t="29410" x="6696075" y="3900488"/>
          <p14:tracePt t="29427" x="6710363" y="3900488"/>
          <p14:tracePt t="29444" x="6748463" y="3895725"/>
          <p14:tracePt t="29460" x="6900863" y="3895725"/>
          <p14:tracePt t="29477" x="7081838" y="3886200"/>
          <p14:tracePt t="29493" x="7253288" y="3862388"/>
          <p14:tracePt t="29510" x="7377113" y="3838575"/>
          <p14:tracePt t="29526" x="7472363" y="3819525"/>
          <p14:tracePt t="29544" x="7562850" y="3810000"/>
          <p14:tracePt t="29560" x="7686675" y="3810000"/>
          <p14:tracePt t="29577" x="7843838" y="3810000"/>
          <p14:tracePt t="29594" x="8015288" y="3810000"/>
          <p14:tracePt t="29611" x="8181975" y="3810000"/>
          <p14:tracePt t="29627" x="8296275" y="3810000"/>
          <p14:tracePt t="29629" x="8329613" y="3810000"/>
          <p14:tracePt t="29644" x="8348663" y="3810000"/>
          <p14:tracePt t="29660" x="8372475" y="3800475"/>
          <p14:tracePt t="29677" x="8382000" y="3790950"/>
          <p14:tracePt t="29694" x="8420100" y="3790950"/>
          <p14:tracePt t="29710" x="8486775" y="3790950"/>
          <p14:tracePt t="29727" x="8558213" y="3790950"/>
          <p14:tracePt t="29744" x="8610600" y="3790950"/>
          <p14:tracePt t="29760" x="8643938" y="3790950"/>
          <p14:tracePt t="29777" x="8653463" y="3786188"/>
          <p14:tracePt t="29838" x="8653463" y="3781425"/>
          <p14:tracePt t="29847" x="8658225" y="3771900"/>
          <p14:tracePt t="29860" x="8667750" y="3757613"/>
          <p14:tracePt t="29877" x="8672513" y="3752850"/>
          <p14:tracePt t="29894" x="8677275" y="3748088"/>
          <p14:tracePt t="29910" x="8686800" y="3743325"/>
          <p14:tracePt t="29945" x="8696325" y="3738563"/>
          <p14:tracePt t="29960" x="8701088" y="3729038"/>
          <p14:tracePt t="29978" x="8701088" y="3724275"/>
          <p14:tracePt t="29994" x="8701088" y="3686175"/>
          <p14:tracePt t="30010" x="8701088" y="3633788"/>
          <p14:tracePt t="30027" x="8701088" y="3557588"/>
          <p14:tracePt t="30029" x="8715375" y="3505200"/>
          <p14:tracePt t="30045" x="8724900" y="3462338"/>
          <p14:tracePt t="30060" x="8743950" y="3367088"/>
          <p14:tracePt t="30077" x="8782050" y="3243263"/>
          <p14:tracePt t="30094" x="8805863" y="3152775"/>
          <p14:tracePt t="30110" x="8824913" y="3076575"/>
          <p14:tracePt t="30128" x="8824913" y="3009900"/>
          <p14:tracePt t="30144" x="8834438" y="2928938"/>
          <p14:tracePt t="30161" x="8843963" y="2819400"/>
          <p14:tracePt t="30178" x="8853488" y="2743200"/>
          <p14:tracePt t="30194" x="8863013" y="2676525"/>
          <p14:tracePt t="30211" x="8872538" y="2590800"/>
          <p14:tracePt t="30213" x="8882063" y="2547938"/>
          <p14:tracePt t="30227" x="8896350" y="2505075"/>
          <p14:tracePt t="30244" x="8905875" y="2319338"/>
          <p14:tracePt t="30260" x="8905875" y="2171700"/>
          <p14:tracePt t="30278" x="8882063" y="1990725"/>
          <p14:tracePt t="30294" x="8834438" y="1828800"/>
          <p14:tracePt t="30310" x="8815388" y="1738313"/>
          <p14:tracePt t="30327" x="8796338" y="1695450"/>
          <p14:tracePt t="30345" x="8791575" y="1662113"/>
          <p14:tracePt t="30361" x="8782050" y="1619250"/>
          <p14:tracePt t="30378" x="8763000" y="1581150"/>
          <p14:tracePt t="30394" x="8748713" y="1528763"/>
          <p14:tracePt t="30411" x="8729663" y="1485900"/>
          <p14:tracePt t="30428" x="8672513" y="1409700"/>
          <p14:tracePt t="30429" x="8643938" y="1390650"/>
          <p14:tracePt t="30444" x="8605838" y="1366838"/>
          <p14:tracePt t="30590" x="8596313" y="1366838"/>
          <p14:tracePt t="30597" x="8582025" y="1357313"/>
          <p14:tracePt t="30606" x="8558213" y="1357313"/>
          <p14:tracePt t="30612" x="8529638" y="1347788"/>
          <p14:tracePt t="30628" x="8505825" y="1347788"/>
          <p14:tracePt t="30645" x="8358188" y="1285875"/>
          <p14:tracePt t="30661" x="8253413" y="1243013"/>
          <p14:tracePt t="30678" x="8143875" y="1209675"/>
          <p14:tracePt t="30695" x="8062913" y="1181100"/>
          <p14:tracePt t="30711" x="7981950" y="1181100"/>
          <p14:tracePt t="30728" x="7877175" y="1181100"/>
          <p14:tracePt t="30745" x="7748588" y="1200150"/>
          <p14:tracePt t="30761" x="7539038" y="1257300"/>
          <p14:tracePt t="30778" x="7296150" y="1362075"/>
          <p14:tracePt t="30795" x="7053263" y="1471613"/>
          <p14:tracePt t="30811" x="6862763" y="1581150"/>
          <p14:tracePt t="30829" x="6743700" y="1662113"/>
          <p14:tracePt t="30845" x="6610350" y="1771650"/>
          <p14:tracePt t="30861" x="6553200" y="1824038"/>
          <p14:tracePt t="30878" x="6491288" y="1857375"/>
          <p14:tracePt t="30895" x="6434138" y="1885950"/>
          <p14:tracePt t="30911" x="6400800" y="1900238"/>
          <p14:tracePt t="30928" x="6386513" y="1900238"/>
          <p14:tracePt t="31101" x="6381750" y="1905000"/>
          <p14:tracePt t="31110" x="6362700" y="1909763"/>
          <p14:tracePt t="31117" x="6305550" y="1957388"/>
          <p14:tracePt t="31178" x="6043613" y="2062163"/>
          <p14:tracePt t="31195" x="6038850" y="2066925"/>
          <p14:tracePt t="31212" x="6034088" y="2071688"/>
          <p14:tracePt t="31229" x="6034088" y="2081213"/>
          <p14:tracePt t="31245" x="6034088" y="2085975"/>
          <p14:tracePt t="31262" x="6034088" y="2100263"/>
          <p14:tracePt t="31486" x="6029325" y="2105025"/>
          <p14:tracePt t="31494" x="6024563" y="2105025"/>
          <p14:tracePt t="31512" x="6010275" y="2105025"/>
          <p14:tracePt t="31529" x="6005513" y="2105025"/>
          <p14:tracePt t="31545" x="6000750" y="2105025"/>
          <p14:tracePt t="31562" x="5991225" y="2100263"/>
          <p14:tracePt t="31579" x="5986463" y="2090738"/>
          <p14:tracePt t="31596" x="5986463" y="2085975"/>
          <p14:tracePt t="32837" x="5986463" y="2090738"/>
          <p14:tracePt t="32847" x="5986463" y="2124075"/>
          <p14:tracePt t="32896" x="6038850" y="2319338"/>
          <p14:tracePt t="32913" x="6081713" y="2424113"/>
          <p14:tracePt t="32930" x="6138863" y="2566988"/>
          <p14:tracePt t="32947" x="6229350" y="2719388"/>
          <p14:tracePt t="32963" x="6272213" y="2824163"/>
          <p14:tracePt t="32966" x="6291263" y="2876550"/>
          <p14:tracePt t="32981" x="6324600" y="2957513"/>
          <p14:tracePt t="32997" x="6334125" y="3009900"/>
          <p14:tracePt t="33013" x="6348413" y="3062288"/>
          <p14:tracePt t="33030" x="6348413" y="3100388"/>
          <p14:tracePt t="33046" x="6348413" y="3128963"/>
          <p14:tracePt t="33063" x="6357938" y="3162300"/>
          <p14:tracePt t="33080" x="6362700" y="3181350"/>
          <p14:tracePt t="33096" x="6372225" y="3200400"/>
          <p14:tracePt t="33114" x="6381750" y="3252788"/>
          <p14:tracePt t="33130" x="6400800" y="3309938"/>
          <p14:tracePt t="33147" x="6438900" y="3390900"/>
          <p14:tracePt t="33164" x="6467475" y="3457575"/>
          <p14:tracePt t="33166" x="6486525" y="3486150"/>
          <p14:tracePt t="33181" x="6496050" y="3505200"/>
          <p14:tracePt t="33197" x="6500813" y="3514725"/>
          <p14:tracePt t="33213" x="6505575" y="3519488"/>
          <p14:tracePt t="33230" x="6505575" y="3524250"/>
          <p14:tracePt t="33247" x="6505575" y="3538538"/>
          <p14:tracePt t="33263" x="6505575" y="3543300"/>
          <p14:tracePt t="33280" x="6505575" y="3548063"/>
          <p14:tracePt t="33316" x="6505575" y="3552825"/>
          <p14:tracePt t="33333" x="6505575" y="3557588"/>
          <p14:tracePt t="33347" x="6505575" y="3567113"/>
          <p14:tracePt t="33363" x="6500813" y="3586163"/>
          <p14:tracePt t="33382" x="6500813" y="3590925"/>
          <p14:tracePt t="33399" x="6491288" y="3600450"/>
          <p14:tracePt t="33414" x="6481763" y="3600450"/>
          <p14:tracePt t="33430" x="6472238" y="3600450"/>
          <p14:tracePt t="33447" x="6462713" y="3595688"/>
          <p14:tracePt t="33565" x="6462713" y="3581400"/>
          <p14:tracePt t="33573" x="6462713" y="3567113"/>
          <p14:tracePt t="33582" x="6462713" y="3543300"/>
          <p14:tracePt t="33597" x="6462713" y="3443288"/>
          <p14:tracePt t="33613" x="6477000" y="3319463"/>
          <p14:tracePt t="33630" x="6486525" y="3219450"/>
          <p14:tracePt t="33648" x="6505575" y="3148013"/>
          <p14:tracePt t="33664" x="6519863" y="3119438"/>
          <p14:tracePt t="33680" x="6519863" y="3114675"/>
          <p14:tracePt t="33698" x="6529388" y="3128963"/>
          <p14:tracePt t="33714" x="6548438" y="3176588"/>
          <p14:tracePt t="33730" x="6591300" y="3238500"/>
          <p14:tracePt t="33747" x="6657975" y="3305175"/>
          <p14:tracePt t="33765" x="6767513" y="3376613"/>
          <p14:tracePt t="33780" x="6786563" y="3386138"/>
          <p14:tracePt t="33797" x="6791325" y="3390900"/>
          <p14:tracePt t="33830" x="6791325" y="3371850"/>
          <p14:tracePt t="33847" x="6777038" y="3348038"/>
          <p14:tracePt t="33864" x="6753225" y="3305175"/>
          <p14:tracePt t="33880" x="6729413" y="3257550"/>
          <p14:tracePt t="33897" x="6705600" y="3209925"/>
          <p14:tracePt t="33914" x="6700838" y="3190875"/>
          <p14:tracePt t="33931" x="6700838" y="3186113"/>
          <p14:tracePt t="33965" x="6710363" y="3181350"/>
          <p14:tracePt t="33980" x="6719888" y="3181350"/>
          <p14:tracePt t="33997" x="6748463" y="3186113"/>
          <p14:tracePt t="34014" x="6762750" y="3205163"/>
          <p14:tracePt t="34030" x="6791325" y="3214688"/>
          <p14:tracePt t="34047" x="6800850" y="3233738"/>
          <p14:tracePt t="34064" x="6805613" y="3248025"/>
          <p14:tracePt t="34080" x="6815138" y="3252788"/>
          <p14:tracePt t="34098" x="6819900" y="3257550"/>
          <p14:tracePt t="34133" x="6819900" y="3252788"/>
          <p14:tracePt t="34147" x="6819900" y="3224213"/>
          <p14:tracePt t="34165" x="6843713" y="3076575"/>
          <p14:tracePt t="34181" x="6853238" y="3009900"/>
          <p14:tracePt t="34197" x="6858000" y="2986088"/>
          <p14:tracePt t="34246" x="6872288" y="2986088"/>
          <p14:tracePt t="34252" x="6881813" y="3000375"/>
          <p14:tracePt t="34264" x="6891338" y="3014663"/>
          <p14:tracePt t="34281" x="6938963" y="3057525"/>
          <p14:tracePt t="34297" x="7015163" y="3105150"/>
          <p14:tracePt t="34314" x="7077075" y="3128963"/>
          <p14:tracePt t="34331" x="7100888" y="3143250"/>
          <p14:tracePt t="34382" x="7091363" y="3143250"/>
          <p14:tracePt t="34390" x="7077075" y="3143250"/>
          <p14:tracePt t="34398" x="7058025" y="3148013"/>
          <p14:tracePt t="34414" x="7005638" y="3176588"/>
          <p14:tracePt t="34430" x="6910388" y="3228975"/>
          <p14:tracePt t="34448" x="6824663" y="3305175"/>
          <p14:tracePt t="34465" x="6743700" y="3367088"/>
          <p14:tracePt t="34481" x="6691313" y="3419475"/>
          <p14:tracePt t="34497" x="6672263" y="3443288"/>
          <p14:tracePt t="34514" x="6667500" y="3452813"/>
          <p14:tracePt t="34530" x="6662738" y="3452813"/>
          <p14:tracePt t="34548" x="6657975" y="3457575"/>
          <p14:tracePt t="34565" x="6648450" y="3457575"/>
          <p14:tracePt t="34581" x="6619875" y="3467100"/>
          <p14:tracePt t="34597" x="6610350" y="3476625"/>
          <p14:tracePt t="34614" x="6577013" y="3490913"/>
          <p14:tracePt t="34631" x="6548438" y="3500438"/>
          <p14:tracePt t="34648" x="6505575" y="3519488"/>
          <p14:tracePt t="34665" x="6462713" y="3533775"/>
          <p14:tracePt t="34681" x="6457950" y="3533775"/>
          <p14:tracePt t="34714" x="6453188" y="3533775"/>
          <p14:tracePt t="34731" x="6448425" y="3529013"/>
          <p14:tracePt t="34748" x="6472238" y="3448050"/>
          <p14:tracePt t="34750" x="6505575" y="3400425"/>
          <p14:tracePt t="34765" x="6557963" y="3300413"/>
          <p14:tracePt t="34781" x="6619875" y="3224213"/>
          <p14:tracePt t="34798" x="6672263" y="3171825"/>
          <p14:tracePt t="34815" x="6734175" y="3138488"/>
          <p14:tracePt t="34831" x="6772275" y="3114675"/>
          <p14:tracePt t="34848" x="6829425" y="3105150"/>
          <p14:tracePt t="34865" x="6877050" y="3090863"/>
          <p14:tracePt t="34881" x="6915150" y="3081338"/>
          <p14:tracePt t="34898" x="6972300" y="3062288"/>
          <p14:tracePt t="34915" x="7024688" y="3043238"/>
          <p14:tracePt t="34931" x="7072313" y="3009900"/>
          <p14:tracePt t="34948" x="7105650" y="2971800"/>
          <p14:tracePt t="34964" x="7162800" y="2928938"/>
          <p14:tracePt t="34981" x="7186613" y="2914650"/>
          <p14:tracePt t="34998" x="7210425" y="2909888"/>
          <p14:tracePt t="35015" x="7239000" y="2900363"/>
          <p14:tracePt t="35031" x="7267575" y="2886075"/>
          <p14:tracePt t="35048" x="7281863" y="2881313"/>
          <p14:tracePt t="35065" x="7305675" y="2852738"/>
          <p14:tracePt t="35081" x="7334250" y="2824163"/>
          <p14:tracePt t="35098" x="7386638" y="2776538"/>
          <p14:tracePt t="35115" x="7453313" y="2738438"/>
          <p14:tracePt t="35118" x="7496175" y="2714625"/>
          <p14:tracePt t="35131" x="7534275" y="2695575"/>
          <p14:tracePt t="35148" x="7629525" y="2657475"/>
          <p14:tracePt t="35165" x="7686675" y="2628900"/>
          <p14:tracePt t="35181" x="7724775" y="2609850"/>
          <p14:tracePt t="35198" x="7753350" y="2581275"/>
          <p14:tracePt t="35215" x="7796213" y="2552700"/>
          <p14:tracePt t="35232" x="7853363" y="2524125"/>
          <p14:tracePt t="35249" x="7910513" y="2486025"/>
          <p14:tracePt t="35265" x="7991475" y="2447925"/>
          <p14:tracePt t="35282" x="8058150" y="2419350"/>
          <p14:tracePt t="35299" x="8134350" y="2371725"/>
          <p14:tracePt t="35315" x="8201025" y="2333625"/>
          <p14:tracePt t="35317" x="8239125" y="2309813"/>
          <p14:tracePt t="35331" x="8277225" y="2276475"/>
          <p14:tracePt t="35349" x="8415338" y="2181225"/>
          <p14:tracePt t="35365" x="8477250" y="2138363"/>
          <p14:tracePt t="35381" x="8520113" y="2100263"/>
          <p14:tracePt t="35398" x="8548688" y="2076450"/>
          <p14:tracePt t="35415" x="8558213" y="2062163"/>
          <p14:tracePt t="35432" x="8572500" y="2047875"/>
          <p14:tracePt t="35449" x="8572500" y="2043113"/>
          <p14:tracePt t="35465" x="8572500" y="2038350"/>
          <p14:tracePt t="35590" x="8572500" y="2062163"/>
          <p14:tracePt t="35598" x="8572500" y="2100263"/>
          <p14:tracePt t="35605" x="8567738" y="2147888"/>
          <p14:tracePt t="35615" x="8548688" y="2205038"/>
          <p14:tracePt t="35632" x="8486775" y="2447925"/>
          <p14:tracePt t="35649" x="8405813" y="2747963"/>
          <p14:tracePt t="35665" x="8315325" y="3009900"/>
          <p14:tracePt t="35682" x="8248650" y="3176588"/>
          <p14:tracePt t="35699" x="8229600" y="3262313"/>
          <p14:tracePt t="35715" x="8224838" y="3290888"/>
          <p14:tracePt t="35733" x="8224838" y="3328988"/>
          <p14:tracePt t="35749" x="8224838" y="3348038"/>
          <p14:tracePt t="35765" x="8224838" y="3367088"/>
          <p14:tracePt t="35783" x="8224838" y="3371850"/>
          <p14:tracePt t="35798" x="8220075" y="3386138"/>
          <p14:tracePt t="35815" x="8215313" y="3390900"/>
          <p14:tracePt t="35832" x="8215313" y="3409950"/>
          <p14:tracePt t="35848" x="8215313" y="3433763"/>
          <p14:tracePt t="35865" x="8215313" y="3448050"/>
          <p14:tracePt t="35882" x="8215313" y="3457575"/>
          <p14:tracePt t="35899" x="8224838" y="3457575"/>
          <p14:tracePt t="35915" x="8239125" y="3457575"/>
          <p14:tracePt t="35932" x="8277225" y="3457575"/>
          <p14:tracePt t="35949" x="8405813" y="3419475"/>
          <p14:tracePt t="35965" x="8510588" y="3419475"/>
          <p14:tracePt t="35982" x="8610600" y="3419475"/>
          <p14:tracePt t="35999" x="8662988" y="3424238"/>
          <p14:tracePt t="36016" x="8720138" y="3443288"/>
          <p14:tracePt t="36032" x="8734425" y="3448050"/>
          <p14:tracePt t="36049" x="8739188" y="3448050"/>
          <p14:tracePt t="36094" x="8739188" y="3452813"/>
          <p14:tracePt t="36102" x="8739188" y="3462338"/>
          <p14:tracePt t="36118" x="8739188" y="3490913"/>
          <p14:tracePt t="36132" x="8739188" y="3500438"/>
          <p14:tracePt t="36149" x="8748713" y="3543300"/>
          <p14:tracePt t="36165" x="8758238" y="3581400"/>
          <p14:tracePt t="36182" x="8763000" y="3609975"/>
          <p14:tracePt t="36199" x="8763000" y="3638550"/>
          <p14:tracePt t="36216" x="8763000" y="3652838"/>
          <p14:tracePt t="36232" x="8763000" y="3657600"/>
          <p14:tracePt t="36249" x="8763000" y="3667125"/>
          <p14:tracePt t="36265" x="8758238" y="3667125"/>
          <p14:tracePt t="36282" x="8758238" y="3671888"/>
          <p14:tracePt t="36299" x="8753475" y="3681413"/>
          <p14:tracePt t="36316" x="8748713" y="3686175"/>
          <p14:tracePt t="43838" x="8734425" y="3686175"/>
          <p14:tracePt t="43845" x="8634413" y="3686175"/>
          <p14:tracePt t="43872" x="8315325" y="3686175"/>
          <p14:tracePt t="43889" x="8310563" y="3657600"/>
          <p14:tracePt t="43906" x="8291513" y="3624263"/>
          <p14:tracePt t="43922" x="8286750" y="3571875"/>
          <p14:tracePt t="43939" x="8286750" y="3533775"/>
          <p14:tracePt t="43956" x="8286750" y="3467100"/>
          <p14:tracePt t="43972" x="8329613" y="3362325"/>
          <p14:tracePt t="43989" x="8329613" y="3319463"/>
          <p14:tracePt t="44005" x="8329613" y="3314700"/>
          <p14:tracePt t="44085" x="8329613" y="3309938"/>
          <p14:tracePt t="44092" x="8348663" y="3281363"/>
          <p14:tracePt t="44101" x="8348663" y="3267075"/>
          <p14:tracePt t="44108" x="8348663" y="3262313"/>
          <p14:tracePt t="44122" x="8353425" y="3252788"/>
          <p14:tracePt t="44139" x="8358188" y="3243263"/>
          <p14:tracePt t="44156" x="8367713" y="3228975"/>
          <p14:tracePt t="44172" x="8367713" y="3219450"/>
          <p14:tracePt t="44189" x="8377238" y="3200400"/>
          <p14:tracePt t="44205" x="8386763" y="3176588"/>
          <p14:tracePt t="44222" x="8391525" y="3162300"/>
          <p14:tracePt t="44239" x="8396288" y="3152775"/>
          <p14:tracePt t="44255" x="8401050" y="3143250"/>
          <p14:tracePt t="44272" x="8405813" y="3138488"/>
          <p14:tracePt t="44349" x="8410575" y="3133725"/>
          <p14:tracePt t="44358" x="8410575" y="3128963"/>
          <p14:tracePt t="44525" x="8415338" y="3109913"/>
          <p14:tracePt t="44533" x="8415338" y="3105150"/>
          <p14:tracePt t="44549" x="8424863" y="3100388"/>
          <p14:tracePt t="44572" x="8424863" y="3086100"/>
          <p14:tracePt t="44590" x="8429625" y="30813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AE9457-6474-4AC0-95DB-DD3BF5B7A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Estimators can access     measurements</a:t>
            </a:r>
          </a:p>
          <a:p>
            <a:r>
              <a:rPr lang="en-AU" dirty="0"/>
              <a:t>Estimators have privilege     (the number of keys they hold)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D89C5-6862-4B4C-BCD1-0EBE4C83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36C51-19BA-4CDE-9C04-BBED319A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5802AF-C205-4401-871A-DA031842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Sequential Assumption</a:t>
            </a:r>
          </a:p>
        </p:txBody>
      </p:sp>
      <p:pic>
        <p:nvPicPr>
          <p:cNvPr id="7" name="Picture 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#10;\end{equation*}&#10;\end{document}" title="IguanaTex Bitmap Display">
            <a:extLst>
              <a:ext uri="{FF2B5EF4-FFF2-40B4-BE49-F238E27FC236}">
                <a16:creationId xmlns:a16="http://schemas.microsoft.com/office/drawing/2014/main" id="{79C2FE9E-4FE7-4303-AEF4-0571350153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016" y="1556710"/>
            <a:ext cx="106472" cy="127040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q&#10;\end{equation*}&#10;\end{document}" title="IguanaTex Bitmap Display">
            <a:extLst>
              <a:ext uri="{FF2B5EF4-FFF2-40B4-BE49-F238E27FC236}">
                <a16:creationId xmlns:a16="http://schemas.microsoft.com/office/drawing/2014/main" id="{EB1AF906-4847-4272-B3CF-985D5AE22C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250950"/>
            <a:ext cx="84114" cy="12800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1\leq q \leq n\right)&#10;\end{equation*}&#10;\end{document}" title="IguanaTex Bitmap Display">
            <a:extLst>
              <a:ext uri="{FF2B5EF4-FFF2-40B4-BE49-F238E27FC236}">
                <a16:creationId xmlns:a16="http://schemas.microsoft.com/office/drawing/2014/main" id="{D3714F87-0320-48F9-85F7-E1260FF969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22" y="1176897"/>
            <a:ext cx="971554" cy="202053"/>
          </a:xfrm>
          <a:prstGeom prst="rect">
            <a:avLst/>
          </a:prstGeom>
        </p:spPr>
      </p:pic>
      <p:pic>
        <p:nvPicPr>
          <p:cNvPr id="27" name="Picture 2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0\leq p \leq n\right)&#10;\end{equation*}&#10;\end{document}" title="IguanaTex Bitmap Display">
            <a:extLst>
              <a:ext uri="{FF2B5EF4-FFF2-40B4-BE49-F238E27FC236}">
                <a16:creationId xmlns:a16="http://schemas.microsoft.com/office/drawing/2014/main" id="{A2999091-650C-4200-9393-117B8252D2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2" y="1481697"/>
            <a:ext cx="973974" cy="202053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\text{privilege, access}]}&#10;\end{equation*}&#10;\end{document}" title="IguanaTex Bitmap Display">
            <a:extLst>
              <a:ext uri="{FF2B5EF4-FFF2-40B4-BE49-F238E27FC236}">
                <a16:creationId xmlns:a16="http://schemas.microsoft.com/office/drawing/2014/main" id="{6C254C4B-1DE8-41CE-9500-7B4F2DFEF5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90" y="1942440"/>
            <a:ext cx="1281218" cy="19261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8394319-0837-4FBA-94B2-BD16C59C79DC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6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64"/>
    </mc:Choice>
    <mc:Fallback>
      <p:transition spd="slow" advTm="26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77" x="8253413" y="1214438"/>
          <p14:tracePt t="6285" x="7534275" y="1238250"/>
          <p14:tracePt t="6297" x="6686550" y="1238250"/>
          <p14:tracePt t="6313" x="5300663" y="1238250"/>
          <p14:tracePt t="6330" x="4524375" y="1276350"/>
          <p14:tracePt t="6347" x="4400550" y="1319213"/>
          <p14:tracePt t="6363" x="4371975" y="1333500"/>
          <p14:tracePt t="6381" x="4338638" y="1343025"/>
          <p14:tracePt t="6397" x="4333875" y="1343025"/>
          <p14:tracePt t="6581" x="4329113" y="1347788"/>
          <p14:tracePt t="6589" x="4343400" y="1400175"/>
          <p14:tracePt t="6599" x="4395788" y="1490663"/>
          <p14:tracePt t="6630" x="4443413" y="1624013"/>
          <p14:tracePt t="6647" x="4486275" y="1690688"/>
          <p14:tracePt t="6664" x="4524375" y="1724025"/>
          <p14:tracePt t="6680" x="4552950" y="1738313"/>
          <p14:tracePt t="6697" x="4610100" y="1738313"/>
          <p14:tracePt t="6713" x="4681538" y="1738313"/>
          <p14:tracePt t="6731" x="4772025" y="1738313"/>
          <p14:tracePt t="6747" x="4833938" y="1738313"/>
          <p14:tracePt t="6764" x="4924425" y="1747838"/>
          <p14:tracePt t="6780" x="5005388" y="1766888"/>
          <p14:tracePt t="6797" x="5076825" y="1795463"/>
          <p14:tracePt t="6813" x="5100638" y="1795463"/>
          <p14:tracePt t="6830" x="5114925" y="1795463"/>
          <p14:tracePt t="6847" x="5129213" y="1795463"/>
          <p14:tracePt t="6863" x="5157788" y="1795463"/>
          <p14:tracePt t="6880" x="5186363" y="1800225"/>
          <p14:tracePt t="6897" x="5229225" y="1814513"/>
          <p14:tracePt t="6913" x="5310188" y="1871663"/>
          <p14:tracePt t="6931" x="5429250" y="1928813"/>
          <p14:tracePt t="6948" x="5548313" y="1990725"/>
          <p14:tracePt t="6964" x="5624513" y="2009775"/>
          <p14:tracePt t="6967" x="5629275" y="2009775"/>
          <p14:tracePt t="6981" x="5643563" y="2009775"/>
          <p14:tracePt t="6997" x="5657850" y="1985963"/>
          <p14:tracePt t="7014" x="5657850" y="1966913"/>
          <p14:tracePt t="7030" x="5657850" y="1952625"/>
          <p14:tracePt t="7047" x="5657850" y="1947863"/>
          <p14:tracePt t="7064" x="5657850" y="1938338"/>
          <p14:tracePt t="7097" x="5629275" y="1938338"/>
          <p14:tracePt t="7113" x="5600700" y="1938338"/>
          <p14:tracePt t="7130" x="5562600" y="1938338"/>
          <p14:tracePt t="7148" x="5534025" y="1938338"/>
          <p14:tracePt t="7164" x="5505450" y="1928813"/>
          <p14:tracePt t="7182" x="5467350" y="1924050"/>
          <p14:tracePt t="7197" x="5429250" y="1924050"/>
          <p14:tracePt t="7214" x="5372100" y="1966913"/>
          <p14:tracePt t="7230" x="5281613" y="2009775"/>
          <p14:tracePt t="7247" x="5176838" y="2019300"/>
          <p14:tracePt t="7264" x="5100638" y="2019300"/>
          <p14:tracePt t="7281" x="5033963" y="2005013"/>
          <p14:tracePt t="7297" x="4986338" y="1990725"/>
          <p14:tracePt t="7314" x="4948238" y="1962150"/>
          <p14:tracePt t="7331" x="4924425" y="1947863"/>
          <p14:tracePt t="7347" x="4900613" y="1928813"/>
          <p14:tracePt t="7364" x="4872038" y="1924050"/>
          <p14:tracePt t="7366" x="4867275" y="1914525"/>
          <p14:tracePt t="7381" x="4833938" y="1914525"/>
          <p14:tracePt t="7398" x="4814888" y="1914525"/>
          <p14:tracePt t="7414" x="4795838" y="1914525"/>
          <p14:tracePt t="7431" x="4762500" y="1909763"/>
          <p14:tracePt t="7447" x="4724400" y="1900238"/>
          <p14:tracePt t="7464" x="4681538" y="1881188"/>
          <p14:tracePt t="7482" x="4638675" y="1866900"/>
          <p14:tracePt t="7498" x="4595813" y="1847850"/>
          <p14:tracePt t="7514" x="4543425" y="1828800"/>
          <p14:tracePt t="7531" x="4471988" y="1800225"/>
          <p14:tracePt t="7548" x="4443413" y="1785938"/>
          <p14:tracePt t="7566" x="4414838" y="1776413"/>
          <p14:tracePt t="7581" x="4400550" y="1776413"/>
          <p14:tracePt t="7597" x="4391025" y="1771650"/>
          <p14:tracePt t="7614" x="4371975" y="1771650"/>
          <p14:tracePt t="7630" x="4348163" y="1766888"/>
          <p14:tracePt t="7647" x="4319588" y="1766888"/>
          <p14:tracePt t="7664" x="4300538" y="1766888"/>
          <p14:tracePt t="7681" x="4281488" y="1766888"/>
          <p14:tracePt t="7698" x="4267200" y="1766888"/>
          <p14:tracePt t="7715" x="4248150" y="1766888"/>
          <p14:tracePt t="7731" x="4243388" y="1766888"/>
          <p14:tracePt t="7748" x="4229100" y="1766888"/>
          <p14:tracePt t="7749" x="4224338" y="1771650"/>
          <p14:tracePt t="7854" x="4200525" y="1771650"/>
          <p14:tracePt t="7861" x="4191000" y="1771650"/>
          <p14:tracePt t="7869" x="4186238" y="1771650"/>
          <p14:tracePt t="7881" x="4171950" y="1771650"/>
          <p14:tracePt t="7898" x="4138613" y="1771650"/>
          <p14:tracePt t="7915" x="4081463" y="1771650"/>
          <p14:tracePt t="7931" x="4010025" y="1771650"/>
          <p14:tracePt t="7948" x="3929063" y="1771650"/>
          <p14:tracePt t="7965" x="3852863" y="1771650"/>
          <p14:tracePt t="7981" x="3786188" y="1771650"/>
          <p14:tracePt t="7998" x="3757613" y="1781175"/>
          <p14:tracePt t="8014" x="3743325" y="1785938"/>
          <p14:tracePt t="8031" x="3738563" y="1785938"/>
          <p14:tracePt t="8048" x="3733800" y="1785938"/>
          <p14:tracePt t="8230" x="3729038" y="1795463"/>
          <p14:tracePt t="8237" x="3729038" y="1809750"/>
          <p14:tracePt t="8282" x="3729038" y="1866900"/>
          <p14:tracePt t="8298" x="3729038" y="1885950"/>
          <p14:tracePt t="8315" x="3724275" y="1905000"/>
          <p14:tracePt t="8332" x="3719513" y="1909763"/>
          <p14:tracePt t="8349" x="3714750" y="1919288"/>
          <p14:tracePt t="8365" x="3714750" y="1928813"/>
          <p14:tracePt t="8382" x="3705225" y="1957388"/>
          <p14:tracePt t="8398" x="3705225" y="1985963"/>
          <p14:tracePt t="8414" x="3705225" y="2005013"/>
          <p14:tracePt t="8431" x="3705225" y="2019300"/>
          <p14:tracePt t="8448" x="3705225" y="2033588"/>
          <p14:tracePt t="8482" x="3705225" y="2047875"/>
          <p14:tracePt t="8498" x="3714750" y="2066925"/>
          <p14:tracePt t="8515" x="3729038" y="2081213"/>
          <p14:tracePt t="8531" x="3743325" y="2105025"/>
          <p14:tracePt t="8549" x="3748088" y="2114550"/>
          <p14:tracePt t="8565" x="3752850" y="2114550"/>
          <p14:tracePt t="8582" x="3757613" y="2119313"/>
          <p14:tracePt t="9094" x="3767138" y="2119313"/>
          <p14:tracePt t="9101" x="3771900" y="2119313"/>
          <p14:tracePt t="9222" x="3776663" y="2133600"/>
          <p14:tracePt t="9230" x="3776663" y="2166938"/>
          <p14:tracePt t="9237" x="3757613" y="2205038"/>
          <p14:tracePt t="9248" x="3748088" y="2247900"/>
          <p14:tracePt t="9266" x="3729038" y="2314575"/>
          <p14:tracePt t="9283" x="3724275" y="2333625"/>
          <p14:tracePt t="9558" x="3724275" y="2338388"/>
          <p14:tracePt t="9566" x="3733800" y="2338388"/>
          <p14:tracePt t="9616" x="3843338" y="2324100"/>
          <p14:tracePt t="9633" x="3871913" y="2324100"/>
          <p14:tracePt t="9649" x="3910013" y="2324100"/>
          <p14:tracePt t="9666" x="3948113" y="2324100"/>
          <p14:tracePt t="9683" x="3976688" y="2324100"/>
          <p14:tracePt t="9699" x="4005263" y="2324100"/>
          <p14:tracePt t="9717" x="4033838" y="2324100"/>
          <p14:tracePt t="9733" x="4110038" y="2324100"/>
          <p14:tracePt t="9749" x="4186238" y="2324100"/>
          <p14:tracePt t="9766" x="4262438" y="2324100"/>
          <p14:tracePt t="9782" x="4352925" y="2333625"/>
          <p14:tracePt t="9800" x="4471988" y="2352675"/>
          <p14:tracePt t="9816" x="4595813" y="2352675"/>
          <p14:tracePt t="9833" x="4719638" y="2352675"/>
          <p14:tracePt t="9849" x="4833938" y="2352675"/>
          <p14:tracePt t="9866" x="4948238" y="2352675"/>
          <p14:tracePt t="9883" x="5024438" y="2352675"/>
          <p14:tracePt t="9899" x="5057775" y="2352675"/>
          <p14:tracePt t="9916" x="5076825" y="2352675"/>
          <p14:tracePt t="9918" x="5081588" y="2352675"/>
          <p14:tracePt t="9933" x="5095875" y="2352675"/>
          <p14:tracePt t="9949" x="5114925" y="2352675"/>
          <p14:tracePt t="9966" x="5143500" y="2352675"/>
          <p14:tracePt t="9983" x="5167313" y="2343150"/>
          <p14:tracePt t="9999" x="5200650" y="2333625"/>
          <p14:tracePt t="10016" x="5214938" y="2333625"/>
          <p14:tracePt t="10033" x="5229225" y="2333625"/>
          <p14:tracePt t="10049" x="5233988" y="2333625"/>
          <p14:tracePt t="10067" x="5238750" y="2333625"/>
          <p14:tracePt t="10083" x="5243513" y="2333625"/>
          <p14:tracePt t="10116" x="5253038" y="2333625"/>
          <p14:tracePt t="10158" x="5257800" y="2333625"/>
          <p14:tracePt t="10166" x="5262563" y="2333625"/>
          <p14:tracePt t="10183" x="5276850" y="2333625"/>
          <p14:tracePt t="10199" x="5286375" y="2333625"/>
          <p14:tracePt t="10216" x="5300663" y="2333625"/>
          <p14:tracePt t="10233" x="5310188" y="2333625"/>
          <p14:tracePt t="10250" x="5334000" y="2333625"/>
          <p14:tracePt t="10266" x="5338763" y="2333625"/>
          <p14:tracePt t="10284" x="5343525" y="2333625"/>
          <p14:tracePt t="10317" x="5362575" y="2328863"/>
          <p14:tracePt t="10333" x="5362575" y="2324100"/>
          <p14:tracePt t="10349" x="5376863" y="2305050"/>
          <p14:tracePt t="10366" x="5376863" y="2290763"/>
          <p14:tracePt t="10383" x="5376863" y="2286000"/>
          <p14:tracePt t="10400" x="5376863" y="2281238"/>
          <p14:tracePt t="10417" x="5376863" y="2266950"/>
          <p14:tracePt t="10433" x="5376863" y="2247900"/>
          <p14:tracePt t="10450" x="5376863" y="2228850"/>
          <p14:tracePt t="10467" x="5372100" y="2176463"/>
          <p14:tracePt t="10484" x="5367338" y="2119313"/>
          <p14:tracePt t="10500" x="5367338" y="2052638"/>
          <p14:tracePt t="10518" x="5367338" y="1981200"/>
          <p14:tracePt t="10534" x="5367338" y="1938338"/>
          <p14:tracePt t="10550" x="5367338" y="1919288"/>
          <p14:tracePt t="10567" x="5367338" y="1909763"/>
          <p14:tracePt t="10583" x="5367338" y="1895475"/>
          <p14:tracePt t="10600" x="5367338" y="1890713"/>
          <p14:tracePt t="10774" x="5362575" y="1885950"/>
          <p14:tracePt t="10782" x="5357813" y="1885950"/>
          <p14:tracePt t="10797" x="5348288" y="1885950"/>
          <p14:tracePt t="10851" x="5334000" y="1890713"/>
          <p14:tracePt t="10867" x="5310188" y="1895475"/>
          <p14:tracePt t="10884" x="5272088" y="1895475"/>
          <p14:tracePt t="10885" x="5248275" y="1895475"/>
          <p14:tracePt t="10901" x="5233988" y="1895475"/>
          <p14:tracePt t="10918" x="5205413" y="1895475"/>
          <p14:tracePt t="10934" x="5162550" y="1895475"/>
          <p14:tracePt t="10950" x="5143500" y="1895475"/>
          <p14:tracePt t="10967" x="5100638" y="1905000"/>
          <p14:tracePt t="10984" x="5062538" y="1905000"/>
          <p14:tracePt t="11000" x="5024438" y="1905000"/>
          <p14:tracePt t="11017" x="4972050" y="1905000"/>
          <p14:tracePt t="11034" x="4895850" y="1905000"/>
          <p14:tracePt t="11050" x="4786313" y="1905000"/>
          <p14:tracePt t="11067" x="4638675" y="1905000"/>
          <p14:tracePt t="11084" x="4505325" y="1905000"/>
          <p14:tracePt t="11086" x="4443413" y="1905000"/>
          <p14:tracePt t="11101" x="4324350" y="1905000"/>
          <p14:tracePt t="11117" x="4238625" y="1905000"/>
          <p14:tracePt t="11134" x="4152900" y="1905000"/>
          <p14:tracePt t="11150" x="4076700" y="1905000"/>
          <p14:tracePt t="11167" x="3967163" y="1905000"/>
          <p14:tracePt t="11184" x="3848100" y="1905000"/>
          <p14:tracePt t="11201" x="3748088" y="1905000"/>
          <p14:tracePt t="11217" x="3686175" y="1900238"/>
          <p14:tracePt t="11445" x="3686175" y="1909763"/>
          <p14:tracePt t="11453" x="3690938" y="1919288"/>
          <p14:tracePt t="11501" x="3776663" y="2109788"/>
          <p14:tracePt t="11517" x="3805238" y="2214563"/>
          <p14:tracePt t="11534" x="3833813" y="2257425"/>
          <p14:tracePt t="11551" x="3843338" y="2271713"/>
          <p14:tracePt t="11568" x="3843338" y="2276475"/>
          <p14:tracePt t="11601" x="3848100" y="2276475"/>
          <p14:tracePt t="11618" x="3862388" y="2276475"/>
          <p14:tracePt t="11634" x="3876675" y="2281238"/>
          <p14:tracePt t="11651" x="3886200" y="2286000"/>
          <p14:tracePt t="11668" x="3890963" y="2290763"/>
          <p14:tracePt t="11685" x="3905250" y="2295525"/>
          <p14:tracePt t="11701" x="3933825" y="2314575"/>
          <p14:tracePt t="11718" x="3976688" y="2338388"/>
          <p14:tracePt t="11734" x="4029075" y="2357438"/>
          <p14:tracePt t="11751" x="4062413" y="2366963"/>
          <p14:tracePt t="11767" x="4090988" y="2366963"/>
          <p14:tracePt t="11784" x="4110038" y="2352675"/>
          <p14:tracePt t="11801" x="4129088" y="2309813"/>
          <p14:tracePt t="11818" x="4157663" y="2252663"/>
          <p14:tracePt t="11834" x="4167188" y="2214563"/>
          <p14:tracePt t="11851" x="4171950" y="2200275"/>
          <p14:tracePt t="11868" x="4171950" y="2185988"/>
          <p14:tracePt t="11884" x="4176713" y="2185988"/>
          <p14:tracePt t="11989" x="4176713" y="2181225"/>
          <p14:tracePt t="12021" x="4176713" y="2176463"/>
          <p14:tracePt t="12045" x="4176713" y="2166938"/>
          <p14:tracePt t="12053" x="4181475" y="2162175"/>
          <p14:tracePt t="12070" x="4181475" y="2157413"/>
          <p14:tracePt t="12085" x="4186238" y="2143125"/>
          <p14:tracePt t="12101" x="4186238" y="2138363"/>
          <p14:tracePt t="12118" x="4186238" y="2124075"/>
          <p14:tracePt t="12134" x="4186238" y="2109788"/>
          <p14:tracePt t="12151" x="4186238" y="2100263"/>
          <p14:tracePt t="12185" x="4186238" y="2090738"/>
          <p14:tracePt t="12218" x="4186238" y="2085975"/>
          <p14:tracePt t="12278" x="4191000" y="2081213"/>
          <p14:tracePt t="12286" x="4195763" y="2076450"/>
          <p14:tracePt t="12302" x="4200525" y="2076450"/>
          <p14:tracePt t="12318" x="4210050" y="2071688"/>
          <p14:tracePt t="12335" x="4224338" y="2071688"/>
          <p14:tracePt t="12352" x="4229100" y="2071688"/>
          <p14:tracePt t="12368" x="4238625" y="2066925"/>
          <p14:tracePt t="12385" x="4248150" y="2066925"/>
          <p14:tracePt t="12421" x="4257675" y="2057400"/>
          <p14:tracePt t="12446" x="4262438" y="2052638"/>
          <p14:tracePt t="12462" x="4262438" y="2047875"/>
          <p14:tracePt t="12469" x="4262438" y="2043113"/>
          <p14:tracePt t="12486" x="4271963" y="2033588"/>
          <p14:tracePt t="12502" x="4271963" y="2009775"/>
          <p14:tracePt t="12518" x="4271963" y="1981200"/>
          <p14:tracePt t="12535" x="4271963" y="1966913"/>
          <p14:tracePt t="12552" x="4267200" y="1957388"/>
          <p14:tracePt t="12568" x="4267200" y="1943100"/>
          <p14:tracePt t="12585" x="4267200" y="1938338"/>
          <p14:tracePt t="12602" x="4262438" y="1928813"/>
          <p14:tracePt t="12618" x="4257675" y="1928813"/>
          <p14:tracePt t="12635" x="4252913" y="1924050"/>
          <p14:tracePt t="12652" x="4248150" y="1924050"/>
          <p14:tracePt t="12669" x="4229100" y="1924050"/>
          <p14:tracePt t="12685" x="4195763" y="1919288"/>
          <p14:tracePt t="12702" x="4195763" y="1914525"/>
          <p14:tracePt t="12718" x="4186238" y="1914525"/>
          <p14:tracePt t="12735" x="4181475" y="1914525"/>
          <p14:tracePt t="12752" x="4176713" y="1914525"/>
          <p14:tracePt t="12769" x="4162425" y="1914525"/>
          <p14:tracePt t="12785" x="4157663" y="1914525"/>
          <p14:tracePt t="12802" x="4152900" y="1919288"/>
          <p14:tracePt t="12819" x="4148138" y="1933575"/>
          <p14:tracePt t="12836" x="4148138" y="1938338"/>
          <p14:tracePt t="12852" x="4148138" y="1957388"/>
          <p14:tracePt t="12868" x="4167188" y="1976438"/>
          <p14:tracePt t="12885" x="4200525" y="2000250"/>
          <p14:tracePt t="12902" x="4219575" y="2009775"/>
          <p14:tracePt t="12918" x="4233863" y="2009775"/>
          <p14:tracePt t="12936" x="4248150" y="2009775"/>
          <p14:tracePt t="12952" x="4262438" y="2009775"/>
          <p14:tracePt t="12969" x="4271963" y="2005013"/>
          <p14:tracePt t="12986" x="4286250" y="1985963"/>
          <p14:tracePt t="13002" x="4286250" y="1952625"/>
          <p14:tracePt t="13019" x="4295775" y="1924050"/>
          <p14:tracePt t="13036" x="4295775" y="1885950"/>
          <p14:tracePt t="13052" x="4295775" y="1847850"/>
          <p14:tracePt t="13068" x="4295775" y="1833563"/>
          <p14:tracePt t="13085" x="4295775" y="1824038"/>
          <p14:tracePt t="13134" x="4295775" y="1819275"/>
          <p14:tracePt t="13149" x="4291013" y="1819275"/>
          <p14:tracePt t="13182" x="4286250" y="1819275"/>
          <p14:tracePt t="13198" x="4286250" y="1824038"/>
          <p14:tracePt t="13205" x="4281488" y="1828800"/>
          <p14:tracePt t="13221" x="4276725" y="1833563"/>
          <p14:tracePt t="13509" x="4281488" y="1838325"/>
          <p14:tracePt t="13518" x="4286250" y="1838325"/>
          <p14:tracePt t="13525" x="4291013" y="1838325"/>
          <p14:tracePt t="13552" x="4329113" y="1838325"/>
          <p14:tracePt t="13569" x="4371975" y="1838325"/>
          <p14:tracePt t="13586" x="4376738" y="1833563"/>
          <p14:tracePt t="13603" x="4376738" y="1828800"/>
          <p14:tracePt t="13636" x="4376738" y="1824038"/>
          <p14:tracePt t="14373" x="4376738" y="1819275"/>
          <p14:tracePt t="14405" x="4376738" y="1814513"/>
          <p14:tracePt t="14414" x="4376738" y="1809750"/>
          <p14:tracePt t="14694" x="4376738" y="1800225"/>
          <p14:tracePt t="14702" x="4376738" y="1785938"/>
          <p14:tracePt t="14709" x="4376738" y="1781175"/>
          <p14:tracePt t="14737" x="4376738" y="1766888"/>
          <p14:tracePt t="14754" x="4376738" y="1762125"/>
          <p14:tracePt t="14814" x="4371975" y="1757363"/>
          <p14:tracePt t="14878" x="4367213" y="1752600"/>
          <p14:tracePt t="14925" x="4362450" y="1752600"/>
          <p14:tracePt t="14941" x="4357688" y="1757363"/>
          <p14:tracePt t="14949" x="4357688" y="1771650"/>
          <p14:tracePt t="14958" x="4357688" y="1785938"/>
          <p14:tracePt t="14970" x="4357688" y="1824038"/>
          <p14:tracePt t="14987" x="4357688" y="1885950"/>
          <p14:tracePt t="15004" x="4329113" y="1952625"/>
          <p14:tracePt t="15021" x="4314825" y="2000250"/>
          <p14:tracePt t="15037" x="4314825" y="2009775"/>
          <p14:tracePt t="15086" x="4310063" y="2009775"/>
          <p14:tracePt t="15094" x="4295775" y="2009775"/>
          <p14:tracePt t="15103" x="4276725" y="1995488"/>
          <p14:tracePt t="15121" x="4200525" y="1962150"/>
          <p14:tracePt t="15137" x="4114800" y="1938338"/>
          <p14:tracePt t="15154" x="3995738" y="1914525"/>
          <p14:tracePt t="15170" x="3790950" y="1895475"/>
          <p14:tracePt t="15187" x="3609975" y="1895475"/>
          <p14:tracePt t="15204" x="3462338" y="1895475"/>
          <p14:tracePt t="15206" x="3405188" y="1900238"/>
          <p14:tracePt t="15221" x="3376613" y="1909763"/>
          <p14:tracePt t="15237" x="3348038" y="1919288"/>
          <p14:tracePt t="15254" x="3343275" y="1924050"/>
          <p14:tracePt t="15350" x="3352800" y="1924050"/>
          <p14:tracePt t="15357" x="3357563" y="1924050"/>
          <p14:tracePt t="15367" x="3362325" y="1933575"/>
          <p14:tracePt t="15373" x="3367088" y="1957388"/>
          <p14:tracePt t="15387" x="3367088" y="1995488"/>
          <p14:tracePt t="15404" x="3376613" y="2062163"/>
          <p14:tracePt t="15421" x="3390900" y="2138363"/>
          <p14:tracePt t="15423" x="3390900" y="2166938"/>
          <p14:tracePt t="15437" x="3395663" y="2209800"/>
          <p14:tracePt t="15454" x="3405188" y="2247900"/>
          <p14:tracePt t="15471" x="3409950" y="2262188"/>
          <p14:tracePt t="15487" x="3414713" y="2276475"/>
          <p14:tracePt t="15878" x="3419475" y="2276475"/>
          <p14:tracePt t="15885" x="3457575" y="2286000"/>
          <p14:tracePt t="15893" x="3519488" y="2319338"/>
          <p14:tracePt t="15921" x="3848100" y="2466975"/>
          <p14:tracePt t="15938" x="3981450" y="2500313"/>
          <p14:tracePt t="15954" x="4067175" y="2524125"/>
          <p14:tracePt t="15971" x="4143375" y="2562225"/>
          <p14:tracePt t="15988" x="4171950" y="2581275"/>
          <p14:tracePt t="16005" x="4176713" y="2586038"/>
          <p14:tracePt t="16021" x="4186238" y="2595563"/>
          <p14:tracePt t="16165" x="4191000" y="2600325"/>
          <p14:tracePt t="16173" x="4210050" y="2600325"/>
          <p14:tracePt t="16187" x="4214813" y="2600325"/>
          <p14:tracePt t="16205" x="4257675" y="2543175"/>
          <p14:tracePt t="16221" x="4286250" y="2514600"/>
          <p14:tracePt t="16238" x="4310063" y="2481263"/>
          <p14:tracePt t="16254" x="4324350" y="2466975"/>
          <p14:tracePt t="16272" x="4333875" y="2452688"/>
          <p14:tracePt t="16367" x="4338638" y="2452688"/>
          <p14:tracePt t="17549" x="4348163" y="2452688"/>
          <p14:tracePt t="17557" x="4381500" y="2424113"/>
          <p14:tracePt t="17574" x="4424363" y="2395538"/>
          <p14:tracePt t="17589" x="4433888" y="2381250"/>
          <p14:tracePt t="17605" x="4448175" y="2366963"/>
          <p14:tracePt t="17622" x="4467225" y="2352675"/>
          <p14:tracePt t="17639" x="4471988" y="2343150"/>
          <p14:tracePt t="17656" x="4486275" y="2328863"/>
          <p14:tracePt t="17673" x="4510088" y="2314575"/>
          <p14:tracePt t="17689" x="4529138" y="2295525"/>
          <p14:tracePt t="17706" x="4543425" y="2276475"/>
          <p14:tracePt t="17723" x="4562475" y="2262188"/>
          <p14:tracePt t="17739" x="4567238" y="2257425"/>
          <p14:tracePt t="17756" x="4581525" y="2243138"/>
          <p14:tracePt t="17774" x="4610100" y="2228850"/>
          <p14:tracePt t="17789" x="4657725" y="2205038"/>
          <p14:tracePt t="17806" x="4714875" y="2176463"/>
          <p14:tracePt t="17823" x="4757738" y="2157413"/>
          <p14:tracePt t="17839" x="4814888" y="2143125"/>
          <p14:tracePt t="17856" x="4905375" y="2109788"/>
          <p14:tracePt t="17872" x="4981575" y="2100263"/>
          <p14:tracePt t="17889" x="5048250" y="2081213"/>
          <p14:tracePt t="17907" x="5081588" y="2076450"/>
          <p14:tracePt t="17924" x="5091113" y="2071688"/>
          <p14:tracePt t="17939" x="5095875" y="2071688"/>
          <p14:tracePt t="17957" x="5105400" y="2071688"/>
          <p14:tracePt t="17974" x="5110163" y="2071688"/>
          <p14:tracePt t="18006" x="5114925" y="2071688"/>
          <p14:tracePt t="18061" x="5124450" y="2071688"/>
          <p14:tracePt t="18069" x="5129213" y="2071688"/>
          <p14:tracePt t="18077" x="5143500" y="2071688"/>
          <p14:tracePt t="18089" x="5148263" y="2071688"/>
          <p14:tracePt t="18106" x="5172075" y="2076450"/>
          <p14:tracePt t="18123" x="5200650" y="2076450"/>
          <p14:tracePt t="18140" x="5214938" y="2076450"/>
          <p14:tracePt t="18142" x="5229225" y="2076450"/>
          <p14:tracePt t="18157" x="5248275" y="2076450"/>
          <p14:tracePt t="18173" x="5262563" y="2071688"/>
          <p14:tracePt t="18189" x="5267325" y="2066925"/>
          <p14:tracePt t="18206" x="5276850" y="2057400"/>
          <p14:tracePt t="18223" x="5286375" y="2043113"/>
          <p14:tracePt t="18239" x="5286375" y="2024063"/>
          <p14:tracePt t="18256" x="5286375" y="1995488"/>
          <p14:tracePt t="18273" x="5286375" y="1966913"/>
          <p14:tracePt t="18289" x="5286375" y="1957388"/>
          <p14:tracePt t="18306" x="5286375" y="1943100"/>
          <p14:tracePt t="18323" x="5286375" y="1933575"/>
          <p14:tracePt t="18340" x="5286375" y="1924050"/>
          <p14:tracePt t="18357" x="5286375" y="1900238"/>
          <p14:tracePt t="18373" x="5281613" y="1890713"/>
          <p14:tracePt t="18389" x="5276850" y="1890713"/>
          <p14:tracePt t="18407" x="5267325" y="1890713"/>
          <p14:tracePt t="18423" x="5262563" y="1885950"/>
          <p14:tracePt t="18457" x="5257800" y="1885950"/>
          <p14:tracePt t="18473" x="5238750" y="1876425"/>
          <p14:tracePt t="18491" x="5229225" y="1857375"/>
          <p14:tracePt t="18507" x="5214938" y="1847850"/>
          <p14:tracePt t="18541" x="5195888" y="1838325"/>
          <p14:tracePt t="18557" x="5186363" y="1838325"/>
          <p14:tracePt t="18574" x="5181600" y="1838325"/>
          <p14:tracePt t="18590" x="5167313" y="1838325"/>
          <p14:tracePt t="18606" x="5162550" y="1838325"/>
          <p14:tracePt t="18624" x="5138738" y="1828800"/>
          <p14:tracePt t="18640" x="5129213" y="1828800"/>
          <p14:tracePt t="18657" x="5114925" y="1828800"/>
          <p14:tracePt t="18674" x="5105400" y="1828800"/>
          <p14:tracePt t="18707" x="5095875" y="1828800"/>
          <p14:tracePt t="18724" x="5091113" y="1828800"/>
          <p14:tracePt t="18740" x="5081588" y="1828800"/>
          <p14:tracePt t="18757" x="5072063" y="1828800"/>
          <p14:tracePt t="18773" x="5062538" y="1828800"/>
          <p14:tracePt t="18790" x="5043488" y="1828800"/>
          <p14:tracePt t="18807" x="5033963" y="1828800"/>
          <p14:tracePt t="18824" x="5029200" y="1828800"/>
          <p14:tracePt t="18840" x="5014913" y="1828800"/>
          <p14:tracePt t="18857" x="5005388" y="1828800"/>
          <p14:tracePt t="18874" x="4991100" y="1828800"/>
          <p14:tracePt t="18890" x="4981575" y="1828800"/>
          <p14:tracePt t="18907" x="4967288" y="1828800"/>
          <p14:tracePt t="18924" x="4962525" y="1828800"/>
          <p14:tracePt t="18940" x="4957763" y="1828800"/>
          <p14:tracePt t="18956" x="4943475" y="1828800"/>
          <p14:tracePt t="18973" x="4938713" y="1828800"/>
          <p14:tracePt t="18990" x="4929188" y="1828800"/>
          <p14:tracePt t="19007" x="4924425" y="1828800"/>
          <p14:tracePt t="19024" x="4914900" y="1828800"/>
          <p14:tracePt t="19041" x="4900613" y="1828800"/>
          <p14:tracePt t="19057" x="4891088" y="1828800"/>
          <p14:tracePt t="19074" x="4881563" y="1828800"/>
          <p14:tracePt t="19091" x="4867275" y="1828800"/>
          <p14:tracePt t="19107" x="4857750" y="1828800"/>
          <p14:tracePt t="19124" x="4852988" y="1828800"/>
          <p14:tracePt t="19141" x="4833938" y="1833563"/>
          <p14:tracePt t="19157" x="4824413" y="1843088"/>
          <p14:tracePt t="19174" x="4810125" y="1847850"/>
          <p14:tracePt t="19191" x="4795838" y="1857375"/>
          <p14:tracePt t="19207" x="4786313" y="1857375"/>
          <p14:tracePt t="19224" x="4776788" y="1862138"/>
          <p14:tracePt t="19241" x="4772025" y="1866900"/>
          <p14:tracePt t="19257" x="4757738" y="1876425"/>
          <p14:tracePt t="19274" x="4733925" y="1890713"/>
          <p14:tracePt t="19291" x="4719638" y="1905000"/>
          <p14:tracePt t="19307" x="4705350" y="1914525"/>
          <p14:tracePt t="19309" x="4695825" y="1919288"/>
          <p14:tracePt t="19324" x="4691063" y="1928813"/>
          <p14:tracePt t="19342" x="4676775" y="1943100"/>
          <p14:tracePt t="19357" x="4672013" y="1947863"/>
          <p14:tracePt t="19374" x="4662488" y="1957388"/>
          <p14:tracePt t="19390" x="4662488" y="1966913"/>
          <p14:tracePt t="19407" x="4652963" y="1971675"/>
          <p14:tracePt t="19424" x="4652963" y="1981200"/>
          <p14:tracePt t="19441" x="4652963" y="1985963"/>
          <p14:tracePt t="19457" x="4652963" y="1990725"/>
          <p14:tracePt t="19474" x="4648200" y="2009775"/>
          <p14:tracePt t="19490" x="4648200" y="2014538"/>
          <p14:tracePt t="19508" x="4648200" y="2024063"/>
          <p14:tracePt t="19525" x="4643438" y="2038350"/>
          <p14:tracePt t="19541" x="4638675" y="2047875"/>
          <p14:tracePt t="19557" x="4638675" y="2057400"/>
          <p14:tracePt t="19574" x="4643438" y="2071688"/>
          <p14:tracePt t="19590" x="4643438" y="2076450"/>
          <p14:tracePt t="19607" x="4643438" y="2081213"/>
          <p14:tracePt t="19624" x="4648200" y="2081213"/>
          <p14:tracePt t="19641" x="4657725" y="2100263"/>
          <p14:tracePt t="19657" x="4657725" y="2105025"/>
          <p14:tracePt t="19675" x="4657725" y="2109788"/>
          <p14:tracePt t="19691" x="4657725" y="2119313"/>
          <p14:tracePt t="19707" x="4662488" y="2133600"/>
          <p14:tracePt t="19725" x="4667250" y="2143125"/>
          <p14:tracePt t="19741" x="4672013" y="2147888"/>
          <p14:tracePt t="19757" x="4676775" y="2157413"/>
          <p14:tracePt t="19791" x="4681538" y="2166938"/>
          <p14:tracePt t="19825" x="4681538" y="2181225"/>
          <p14:tracePt t="19841" x="4686300" y="2185988"/>
          <p14:tracePt t="19858" x="4695825" y="2190750"/>
          <p14:tracePt t="19874" x="4695825" y="2195513"/>
          <p14:tracePt t="19891" x="4710113" y="2195513"/>
          <p14:tracePt t="19908" x="4714875" y="2200275"/>
          <p14:tracePt t="19925" x="4719638" y="2200275"/>
          <p14:tracePt t="19942" x="4738688" y="2209800"/>
          <p14:tracePt t="19958" x="4752975" y="2209800"/>
          <p14:tracePt t="19974" x="4757738" y="2209800"/>
          <p14:tracePt t="19992" x="4772025" y="2209800"/>
          <p14:tracePt t="20008" x="4781550" y="2209800"/>
          <p14:tracePt t="20025" x="4795838" y="2209800"/>
          <p14:tracePt t="20041" x="4800600" y="2209800"/>
          <p14:tracePt t="20058" x="4819650" y="2209800"/>
          <p14:tracePt t="20075" x="4829175" y="2205038"/>
          <p14:tracePt t="20091" x="4833938" y="2200275"/>
          <p14:tracePt t="20108" x="4848225" y="2200275"/>
          <p14:tracePt t="20125" x="4867275" y="2195513"/>
          <p14:tracePt t="20141" x="4876800" y="2195513"/>
          <p14:tracePt t="20158" x="4881563" y="2195513"/>
          <p14:tracePt t="20174" x="4895850" y="2195513"/>
          <p14:tracePt t="20191" x="4910138" y="2195513"/>
          <p14:tracePt t="20208" x="4924425" y="2195513"/>
          <p14:tracePt t="20225" x="4948238" y="2195513"/>
          <p14:tracePt t="20242" x="4972050" y="2195513"/>
          <p14:tracePt t="20258" x="5014913" y="2195513"/>
          <p14:tracePt t="20276" x="5053013" y="2195513"/>
          <p14:tracePt t="20291" x="5081588" y="2195513"/>
          <p14:tracePt t="20308" x="5100638" y="2195513"/>
          <p14:tracePt t="20309" x="5105400" y="2195513"/>
          <p14:tracePt t="20326" x="5110163" y="2195513"/>
          <p14:tracePt t="20341" x="5110163" y="2190750"/>
          <p14:tracePt t="20358" x="5110163" y="2171700"/>
          <p14:tracePt t="20375" x="5110163" y="2152650"/>
          <p14:tracePt t="20392" x="5110163" y="2133600"/>
          <p14:tracePt t="20408" x="5091113" y="2114550"/>
          <p14:tracePt t="20425" x="5019675" y="2062163"/>
          <p14:tracePt t="20442" x="4872038" y="1990725"/>
          <p14:tracePt t="20458" x="4748213" y="1938338"/>
          <p14:tracePt t="20475" x="4591050" y="1862138"/>
          <p14:tracePt t="20493" x="4529138" y="1814513"/>
          <p14:tracePt t="20508" x="4524375" y="1809750"/>
          <p14:tracePt t="20524" x="4505325" y="1790700"/>
          <p14:tracePt t="20542" x="4481513" y="1785938"/>
          <p14:tracePt t="20558" x="4376738" y="1766888"/>
          <p14:tracePt t="20575" x="4086225" y="1728788"/>
          <p14:tracePt t="20592" x="3762375" y="1681163"/>
          <p14:tracePt t="20608" x="3533775" y="1638300"/>
          <p14:tracePt t="20625" x="3467100" y="1609725"/>
          <p14:tracePt t="20642" x="3452813" y="1604963"/>
          <p14:tracePt t="20658" x="3448050" y="1604963"/>
          <p14:tracePt t="20675" x="3433763" y="1595438"/>
          <p14:tracePt t="20692" x="3386138" y="1595438"/>
          <p14:tracePt t="20694" x="3348038" y="1595438"/>
          <p14:tracePt t="20709" x="3257550" y="1595438"/>
          <p14:tracePt t="20725" x="3195638" y="1595438"/>
          <p14:tracePt t="20742" x="3167063" y="1600200"/>
          <p14:tracePt t="20758" x="3162300" y="1600200"/>
          <p14:tracePt t="20775" x="3148013" y="1600200"/>
          <p14:tracePt t="20792" x="3128963" y="1600200"/>
          <p14:tracePt t="20808" x="3100388" y="1600200"/>
          <p14:tracePt t="20826" x="3033713" y="1576388"/>
          <p14:tracePt t="20842" x="2909888" y="1466850"/>
          <p14:tracePt t="20859" x="2767013" y="1290638"/>
          <p14:tracePt t="20875" x="2643188" y="1138238"/>
          <p14:tracePt t="20892" x="2571750" y="1085850"/>
          <p14:tracePt t="20894" x="2557463" y="1081088"/>
          <p14:tracePt t="20909" x="2543175" y="1081088"/>
          <p14:tracePt t="20925" x="2538413" y="1081088"/>
          <p14:tracePt t="21101" x="2524125" y="1081088"/>
          <p14:tracePt t="21110" x="2509838" y="1081088"/>
          <p14:tracePt t="21117" x="2486025" y="1071563"/>
          <p14:tracePt t="21158" x="2452688" y="1071563"/>
          <p14:tracePt t="21175" x="2438400" y="1071563"/>
          <p14:tracePt t="21192" x="2424113" y="1071563"/>
          <p14:tracePt t="21209" x="2405063" y="1085850"/>
          <p14:tracePt t="21225" x="2405063" y="1090613"/>
          <p14:tracePt t="21243" x="2400300" y="1100138"/>
          <p14:tracePt t="21259" x="2400300" y="1119188"/>
          <p14:tracePt t="21276" x="2400300" y="1138238"/>
          <p14:tracePt t="21293" x="2400300" y="1171575"/>
          <p14:tracePt t="21309" x="2400300" y="1176338"/>
          <p14:tracePt t="21325" x="2390775" y="1219200"/>
          <p14:tracePt t="21343" x="2390775" y="1233488"/>
          <p14:tracePt t="21359" x="2386013" y="1257300"/>
          <p14:tracePt t="21376" x="2386013" y="1276350"/>
          <p14:tracePt t="21392" x="2386013" y="1285875"/>
          <p14:tracePt t="21409" x="2386013" y="1300163"/>
          <p14:tracePt t="21425" x="2386013" y="1304925"/>
          <p14:tracePt t="21443" x="2386013" y="1314450"/>
          <p14:tracePt t="21459" x="2386013" y="1319213"/>
          <p14:tracePt t="21476" x="2390775" y="1323975"/>
          <p14:tracePt t="21493" x="2395538" y="1333500"/>
          <p14:tracePt t="21509" x="2405063" y="1343025"/>
          <p14:tracePt t="21526" x="2414588" y="1347788"/>
          <p14:tracePt t="21542" x="2428875" y="1352550"/>
          <p14:tracePt t="21559" x="2428875" y="1357313"/>
          <p14:tracePt t="21576" x="2443163" y="1362075"/>
          <p14:tracePt t="21609" x="2452688" y="1366838"/>
          <p14:tracePt t="21643" x="2457450" y="1366838"/>
          <p14:tracePt t="21659" x="2471738" y="1366838"/>
          <p14:tracePt t="21676" x="2476500" y="1366838"/>
          <p14:tracePt t="21692" x="2486025" y="1366838"/>
          <p14:tracePt t="21726" x="2490788" y="1366838"/>
          <p14:tracePt t="21742" x="2505075" y="1371600"/>
          <p14:tracePt t="21781" x="2514600" y="1371600"/>
          <p14:tracePt t="21797" x="2519363" y="1381125"/>
          <p14:tracePt t="21821" x="2524125" y="1381125"/>
          <p14:tracePt t="21838" x="2533650" y="1381125"/>
          <p14:tracePt t="21854" x="2538413" y="1381125"/>
          <p14:tracePt t="21870" x="2543175" y="1385888"/>
          <p14:tracePt t="21885" x="2547938" y="1385888"/>
          <p14:tracePt t="21902" x="2557463" y="1390650"/>
          <p14:tracePt t="21910" x="2562225" y="1390650"/>
          <p14:tracePt t="21926" x="2566988" y="1395413"/>
          <p14:tracePt t="21943" x="2571750" y="1395413"/>
          <p14:tracePt t="21959" x="2581275" y="1400175"/>
          <p14:tracePt t="21976" x="2590800" y="1404938"/>
          <p14:tracePt t="21993" x="2595563" y="1404938"/>
          <p14:tracePt t="22009" x="2614613" y="1404938"/>
          <p14:tracePt t="22026" x="2628900" y="1404938"/>
          <p14:tracePt t="22043" x="2638425" y="1404938"/>
          <p14:tracePt t="22059" x="2681288" y="1409700"/>
          <p14:tracePt t="22077" x="2709863" y="1409700"/>
          <p14:tracePt t="22078" x="2738438" y="1419225"/>
          <p14:tracePt t="22093" x="2790825" y="1428750"/>
          <p14:tracePt t="22109" x="2857500" y="1438275"/>
          <p14:tracePt t="22126" x="2924175" y="1447800"/>
          <p14:tracePt t="22143" x="3000375" y="1447800"/>
          <p14:tracePt t="22160" x="3086100" y="1447800"/>
          <p14:tracePt t="22177" x="3162300" y="1447800"/>
          <p14:tracePt t="22193" x="3238500" y="1447800"/>
          <p14:tracePt t="22210" x="3319463" y="1447800"/>
          <p14:tracePt t="22227" x="3395663" y="1447800"/>
          <p14:tracePt t="22244" x="3457575" y="1447800"/>
          <p14:tracePt t="22260" x="3548063" y="1447800"/>
          <p14:tracePt t="22277" x="3609975" y="1447800"/>
          <p14:tracePt t="22293" x="3686175" y="1466850"/>
          <p14:tracePt t="22309" x="3729038" y="1466850"/>
          <p14:tracePt t="22326" x="3771900" y="1471613"/>
          <p14:tracePt t="22343" x="3814763" y="1481138"/>
          <p14:tracePt t="22360" x="3867150" y="1481138"/>
          <p14:tracePt t="22377" x="3919538" y="1481138"/>
          <p14:tracePt t="22393" x="3957638" y="1481138"/>
          <p14:tracePt t="22410" x="3995738" y="1481138"/>
          <p14:tracePt t="22427" x="4024313" y="1481138"/>
          <p14:tracePt t="22443" x="4052888" y="1481138"/>
          <p14:tracePt t="22460" x="4071938" y="1481138"/>
          <p14:tracePt t="22461" x="4086225" y="1481138"/>
          <p14:tracePt t="22477" x="4110038" y="1481138"/>
          <p14:tracePt t="22493" x="4124325" y="1471613"/>
          <p14:tracePt t="22509" x="4133850" y="1466850"/>
          <p14:tracePt t="22526" x="4148138" y="1457325"/>
          <p14:tracePt t="22543" x="4162425" y="1457325"/>
          <p14:tracePt t="22560" x="4167188" y="1452563"/>
          <p14:tracePt t="22576" x="4171950" y="1452563"/>
          <p14:tracePt t="22593" x="4181475" y="1452563"/>
          <p14:tracePt t="22611" x="4186238" y="1452563"/>
          <p14:tracePt t="22644" x="4191000" y="1452563"/>
          <p14:tracePt t="22677" x="4195763" y="1452563"/>
          <p14:tracePt t="22693" x="4210050" y="1452563"/>
          <p14:tracePt t="22710" x="4214813" y="1452563"/>
          <p14:tracePt t="22727" x="4229100" y="1447800"/>
          <p14:tracePt t="22744" x="4248150" y="1447800"/>
          <p14:tracePt t="22761" x="4271963" y="1438275"/>
          <p14:tracePt t="22777" x="4291013" y="1438275"/>
          <p14:tracePt t="22794" x="4305300" y="1423988"/>
          <p14:tracePt t="22810" x="4329113" y="1419225"/>
          <p14:tracePt t="22827" x="4338638" y="1419225"/>
          <p14:tracePt t="22843" x="4348163" y="1419225"/>
          <p14:tracePt t="22861" x="4386263" y="1409700"/>
          <p14:tracePt t="22877" x="4405313" y="1409700"/>
          <p14:tracePt t="22894" x="4419600" y="1404938"/>
          <p14:tracePt t="22910" x="4448175" y="1404938"/>
          <p14:tracePt t="22927" x="4462463" y="1395413"/>
          <p14:tracePt t="22944" x="4481513" y="1395413"/>
          <p14:tracePt t="22960" x="4500563" y="1390650"/>
          <p14:tracePt t="22977" x="4514850" y="1390650"/>
          <p14:tracePt t="22994" x="4552950" y="1390650"/>
          <p14:tracePt t="23011" x="4643438" y="1366838"/>
          <p14:tracePt t="23027" x="4776788" y="1357313"/>
          <p14:tracePt t="23044" x="4972050" y="1319213"/>
          <p14:tracePt t="23061" x="5124450" y="1309688"/>
          <p14:tracePt t="23062" x="5191125" y="1295400"/>
          <p14:tracePt t="23077" x="5238750" y="1285875"/>
          <p14:tracePt t="23094" x="5319713" y="1276350"/>
          <p14:tracePt t="23110" x="5334000" y="1276350"/>
          <p14:tracePt t="23127" x="5343525" y="1276350"/>
          <p14:tracePt t="23160" x="5367338" y="1276350"/>
          <p14:tracePt t="23177" x="5376863" y="1276350"/>
          <p14:tracePt t="23194" x="5391150" y="1276350"/>
          <p14:tracePt t="23210" x="5410200" y="1271588"/>
          <p14:tracePt t="23227" x="5419725" y="1266825"/>
          <p14:tracePt t="23243" x="5424488" y="1266825"/>
          <p14:tracePt t="23365" x="5429250" y="1266825"/>
          <p14:tracePt t="23381" x="5434013" y="1271588"/>
          <p14:tracePt t="23389" x="5434013" y="1285875"/>
          <p14:tracePt t="23397" x="5434013" y="1300163"/>
          <p14:tracePt t="23410" x="5434013" y="1323975"/>
          <p14:tracePt t="23427" x="5453063" y="1366838"/>
          <p14:tracePt t="23444" x="5467350" y="1409700"/>
          <p14:tracePt t="23461" x="5500688" y="1462088"/>
          <p14:tracePt t="23477" x="5524500" y="1519238"/>
          <p14:tracePt t="23494" x="5553075" y="1547813"/>
          <p14:tracePt t="23511" x="5572125" y="1571625"/>
          <p14:tracePt t="23527" x="5586413" y="1581150"/>
          <p14:tracePt t="23560" x="5591175" y="1590675"/>
          <p14:tracePt t="23594" x="5600700" y="1600200"/>
          <p14:tracePt t="23612" x="5605463" y="1600200"/>
          <p14:tracePt t="23628" x="5629275" y="1604963"/>
          <p14:tracePt t="23644" x="5676900" y="1628775"/>
          <p14:tracePt t="23645" x="5686425" y="1633538"/>
          <p14:tracePt t="23661" x="5729288" y="1666875"/>
          <p14:tracePt t="23677" x="5800725" y="1719263"/>
          <p14:tracePt t="23694" x="5857875" y="1785938"/>
          <p14:tracePt t="23712" x="5905500" y="1876425"/>
          <p14:tracePt t="23727" x="5948363" y="1971675"/>
          <p14:tracePt t="23745" x="5986463" y="2062163"/>
          <p14:tracePt t="23761" x="6019800" y="2133600"/>
          <p14:tracePt t="23778" x="6034088" y="2176463"/>
          <p14:tracePt t="23795" x="6048375" y="2195513"/>
          <p14:tracePt t="23811" x="6067425" y="2238375"/>
          <p14:tracePt t="23828" x="6086475" y="2309813"/>
          <p14:tracePt t="23845" x="6086475" y="2443163"/>
          <p14:tracePt t="23861" x="6091238" y="2462213"/>
          <p14:tracePt t="24381" x="6091238" y="2457450"/>
          <p14:tracePt t="24389" x="6081713" y="2457450"/>
          <p14:tracePt t="24437" x="6086475" y="2457450"/>
          <p14:tracePt t="24462" x="6091238" y="2457450"/>
          <p14:tracePt t="24479" x="6091238" y="2462213"/>
          <p14:tracePt t="24495" x="6096000" y="2466975"/>
          <p14:tracePt t="24517" x="6100763" y="2466975"/>
          <p14:tracePt t="24558" x="6100763" y="2471738"/>
          <p14:tracePt t="25149" x="6100763" y="2486025"/>
          <p14:tracePt t="25157" x="6100763" y="2495550"/>
          <p14:tracePt t="25165" x="6100763" y="2509838"/>
          <p14:tracePt t="25179" x="6100763" y="2524125"/>
          <p14:tracePt t="25196" x="6100763" y="2552700"/>
          <p14:tracePt t="25213" x="6096000" y="2581275"/>
          <p14:tracePt t="25229" x="6096000" y="2586038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AE9457-6474-4AC0-95DB-DD3BF5B7A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Estimators can access     measurements</a:t>
            </a:r>
          </a:p>
          <a:p>
            <a:r>
              <a:rPr lang="en-AU" dirty="0"/>
              <a:t>Estimators have privilege     (the number of keys they hold)</a:t>
            </a:r>
          </a:p>
          <a:p>
            <a:endParaRPr lang="en-AU" dirty="0"/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Estimators have access to sequential measurements</a:t>
            </a:r>
          </a:p>
          <a:p>
            <a:r>
              <a:rPr lang="en-AU" dirty="0">
                <a:solidFill>
                  <a:schemeClr val="accent1"/>
                </a:solidFill>
              </a:rPr>
              <a:t>Estimators have access to </a:t>
            </a:r>
            <a:r>
              <a:rPr lang="en-AU" i="1" dirty="0">
                <a:solidFill>
                  <a:schemeClr val="accent1"/>
                </a:solidFill>
              </a:rPr>
              <a:t>all</a:t>
            </a:r>
            <a:r>
              <a:rPr lang="en-AU" dirty="0">
                <a:solidFill>
                  <a:schemeClr val="accent1"/>
                </a:solidFill>
              </a:rPr>
              <a:t> measurements for which they hold a key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D89C5-6862-4B4C-BCD1-0EBE4C83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36C51-19BA-4CDE-9C04-BBED319A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5802AF-C205-4401-871A-DA031842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Sequential Assumption</a:t>
            </a:r>
          </a:p>
        </p:txBody>
      </p:sp>
      <p:pic>
        <p:nvPicPr>
          <p:cNvPr id="7" name="Picture 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#10;\end{equation*}&#10;\end{document}" title="IguanaTex Bitmap Display">
            <a:extLst>
              <a:ext uri="{FF2B5EF4-FFF2-40B4-BE49-F238E27FC236}">
                <a16:creationId xmlns:a16="http://schemas.microsoft.com/office/drawing/2014/main" id="{79C2FE9E-4FE7-4303-AEF4-0571350153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016" y="1556710"/>
            <a:ext cx="106472" cy="127040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q&#10;\end{equation*}&#10;\end{document}" title="IguanaTex Bitmap Display">
            <a:extLst>
              <a:ext uri="{FF2B5EF4-FFF2-40B4-BE49-F238E27FC236}">
                <a16:creationId xmlns:a16="http://schemas.microsoft.com/office/drawing/2014/main" id="{EB1AF906-4847-4272-B3CF-985D5AE22C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250950"/>
            <a:ext cx="84114" cy="12800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1\leq q \leq n\right)&#10;\end{equation*}&#10;\end{document}" title="IguanaTex Bitmap Display">
            <a:extLst>
              <a:ext uri="{FF2B5EF4-FFF2-40B4-BE49-F238E27FC236}">
                <a16:creationId xmlns:a16="http://schemas.microsoft.com/office/drawing/2014/main" id="{D3714F87-0320-48F9-85F7-E1260FF969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22" y="1176897"/>
            <a:ext cx="971554" cy="202053"/>
          </a:xfrm>
          <a:prstGeom prst="rect">
            <a:avLst/>
          </a:prstGeom>
        </p:spPr>
      </p:pic>
      <p:pic>
        <p:nvPicPr>
          <p:cNvPr id="27" name="Picture 2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0\leq p \leq n\right)&#10;\end{equation*}&#10;\end{document}" title="IguanaTex Bitmap Display">
            <a:extLst>
              <a:ext uri="{FF2B5EF4-FFF2-40B4-BE49-F238E27FC236}">
                <a16:creationId xmlns:a16="http://schemas.microsoft.com/office/drawing/2014/main" id="{A2999091-650C-4200-9393-117B8252D2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2" y="1481697"/>
            <a:ext cx="973974" cy="202053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\text{privilege, access}]}&#10;\end{equation*}&#10;\end{document}" title="IguanaTex Bitmap Display">
            <a:extLst>
              <a:ext uri="{FF2B5EF4-FFF2-40B4-BE49-F238E27FC236}">
                <a16:creationId xmlns:a16="http://schemas.microsoft.com/office/drawing/2014/main" id="{6C254C4B-1DE8-41CE-9500-7B4F2DFEF5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90" y="1942440"/>
            <a:ext cx="1281218" cy="19261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E7B4235-97FC-4449-B683-52510F8D855F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93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87"/>
    </mc:Choice>
    <mc:Fallback>
      <p:transition spd="slow" advTm="41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33" x="6096000" y="2576513"/>
          <p14:tracePt t="441" x="6096000" y="2566988"/>
          <p14:tracePt t="482" x="6096000" y="2562225"/>
          <p14:tracePt t="497" x="6091238" y="2557463"/>
          <p14:tracePt t="514" x="6086475" y="2557463"/>
          <p14:tracePt t="523" x="6062663" y="2557463"/>
          <p14:tracePt t="530" x="6024563" y="2557463"/>
          <p14:tracePt t="539" x="5991225" y="2557463"/>
          <p14:tracePt t="554" x="5891213" y="2557463"/>
          <p14:tracePt t="571" x="5881688" y="2562225"/>
          <p14:tracePt t="923" x="5867400" y="2566988"/>
          <p14:tracePt t="929" x="5819775" y="2566988"/>
          <p14:tracePt t="954" x="5738813" y="2538413"/>
          <p14:tracePt t="971" x="5662613" y="2514600"/>
          <p14:tracePt t="988" x="5586413" y="2505075"/>
          <p14:tracePt t="1006" x="5495925" y="2486025"/>
          <p14:tracePt t="1021" x="5443538" y="2476500"/>
          <p14:tracePt t="1038" x="5386388" y="2466975"/>
          <p14:tracePt t="1055" x="5295900" y="2447925"/>
          <p14:tracePt t="1071" x="5062538" y="2419350"/>
          <p14:tracePt t="1088" x="4743450" y="2386013"/>
          <p14:tracePt t="1105" x="4438650" y="2371725"/>
          <p14:tracePt t="1122" x="4033838" y="2324100"/>
          <p14:tracePt t="1138" x="3800475" y="2295525"/>
          <p14:tracePt t="1154" x="3652838" y="2286000"/>
          <p14:tracePt t="1171" x="3552825" y="2286000"/>
          <p14:tracePt t="1189" x="3529013" y="2276475"/>
          <p14:tracePt t="1618" x="3524250" y="2276475"/>
          <p14:tracePt t="1633" x="3514725" y="2276475"/>
          <p14:tracePt t="1762" x="3519488" y="2276475"/>
          <p14:tracePt t="1769" x="3533775" y="2276475"/>
          <p14:tracePt t="1777" x="3543300" y="2276475"/>
          <p14:tracePt t="1788" x="3581400" y="2276475"/>
          <p14:tracePt t="1805" x="3643313" y="2276475"/>
          <p14:tracePt t="1822" x="3671888" y="2276475"/>
          <p14:tracePt t="1839" x="3686175" y="2276475"/>
          <p14:tracePt t="1855" x="3690938" y="2276475"/>
          <p14:tracePt t="1938" x="3695700" y="2276475"/>
          <p14:tracePt t="4186" x="3709988" y="2276475"/>
          <p14:tracePt t="4193" x="3738563" y="2276475"/>
          <p14:tracePt t="4201" x="3762375" y="2276475"/>
          <p14:tracePt t="4241" x="3771900" y="2276475"/>
          <p14:tracePt t="4257" x="3776663" y="2276475"/>
          <p14:tracePt t="4274" x="3790950" y="2276475"/>
          <p14:tracePt t="4290" x="3800475" y="2276475"/>
          <p14:tracePt t="4308" x="3810000" y="2276475"/>
          <p14:tracePt t="4324" x="3819525" y="2276475"/>
          <p14:tracePt t="4386" x="3824288" y="2276475"/>
          <p14:tracePt t="4409" x="3824288" y="2271713"/>
          <p14:tracePt t="4754" x="3833813" y="2271713"/>
          <p14:tracePt t="4785" x="3838575" y="2271713"/>
          <p14:tracePt t="4802" x="3843338" y="2271713"/>
          <p14:tracePt t="4817" x="3852863" y="2271713"/>
          <p14:tracePt t="4842" x="3857625" y="2271713"/>
          <p14:tracePt t="4850" x="3862388" y="2271713"/>
          <p14:tracePt t="4945" x="3867150" y="2271713"/>
          <p14:tracePt t="5138" x="3876675" y="2271713"/>
          <p14:tracePt t="5145" x="3881438" y="2271713"/>
          <p14:tracePt t="5186" x="3886200" y="2271713"/>
          <p14:tracePt t="5194" x="3890963" y="2271713"/>
          <p14:tracePt t="5226" x="3905250" y="2271713"/>
          <p14:tracePt t="7825" x="3910013" y="2271713"/>
          <p14:tracePt t="7833" x="3929063" y="2281238"/>
          <p14:tracePt t="7877" x="3986213" y="2290763"/>
          <p14:tracePt t="7893" x="3995738" y="2300288"/>
          <p14:tracePt t="7910" x="4000500" y="2305050"/>
          <p14:tracePt t="7927" x="4005263" y="2309813"/>
          <p14:tracePt t="7944" x="4010025" y="2314575"/>
          <p14:tracePt t="7960" x="4024313" y="2347913"/>
          <p14:tracePt t="8250" x="4033838" y="2347913"/>
          <p14:tracePt t="8274" x="4038600" y="2347913"/>
          <p14:tracePt t="8338" x="4038600" y="2357438"/>
          <p14:tracePt t="8345" x="4038600" y="2362200"/>
          <p14:tracePt t="8362" x="4024313" y="2376488"/>
          <p14:tracePt t="8370" x="4005263" y="2381250"/>
          <p14:tracePt t="8377" x="3986213" y="2400300"/>
          <p14:tracePt t="8394" x="3971925" y="2414588"/>
          <p14:tracePt t="8411" x="3971925" y="2452688"/>
          <p14:tracePt t="8427" x="3971925" y="2466975"/>
          <p14:tracePt t="8444" x="3971925" y="2481263"/>
          <p14:tracePt t="8461" x="3971925" y="2490788"/>
          <p14:tracePt t="8494" x="3976688" y="2500313"/>
          <p14:tracePt t="8511" x="3976688" y="2505075"/>
          <p14:tracePt t="8528" x="3976688" y="2524125"/>
          <p14:tracePt t="8545" x="3976688" y="2543175"/>
          <p14:tracePt t="8547" x="3976688" y="2552700"/>
          <p14:tracePt t="8561" x="3976688" y="2566988"/>
          <p14:tracePt t="8961" x="4000500" y="2571750"/>
          <p14:tracePt t="8969" x="4071938" y="2538413"/>
          <p14:tracePt t="8978" x="4119563" y="2509838"/>
          <p14:tracePt t="8994" x="4219575" y="2462213"/>
          <p14:tracePt t="9011" x="4333875" y="2414588"/>
          <p14:tracePt t="9028" x="4605338" y="2386013"/>
          <p14:tracePt t="9044" x="4876800" y="2386013"/>
          <p14:tracePt t="9061" x="5038725" y="2386013"/>
          <p14:tracePt t="9078" x="5219700" y="2438400"/>
          <p14:tracePt t="9094" x="5395913" y="2495550"/>
          <p14:tracePt t="9111" x="5486400" y="2547938"/>
          <p14:tracePt t="9128" x="5548313" y="2581275"/>
          <p14:tracePt t="9145" x="5586413" y="2609850"/>
          <p14:tracePt t="9297" x="5591175" y="2609850"/>
          <p14:tracePt t="9370" x="5595938" y="2609850"/>
          <p14:tracePt t="9386" x="5605463" y="2609850"/>
          <p14:tracePt t="9402" x="5614988" y="2609850"/>
          <p14:tracePt t="9410" x="5619750" y="2605088"/>
          <p14:tracePt t="9418" x="5624513" y="2590800"/>
          <p14:tracePt t="9427" x="5629275" y="2586038"/>
          <p14:tracePt t="9445" x="5638800" y="2571750"/>
          <p14:tracePt t="9461" x="5638800" y="2566988"/>
          <p14:tracePt t="9478" x="5648325" y="2552700"/>
          <p14:tracePt t="9495" x="5648325" y="2547938"/>
          <p14:tracePt t="9512" x="5648325" y="2533650"/>
          <p14:tracePt t="21713" x="5634038" y="2533650"/>
          <p14:tracePt t="21722" x="5619750" y="2533650"/>
          <p14:tracePt t="21739" x="5610225" y="2533650"/>
          <p14:tracePt t="21755" x="5610225" y="2538413"/>
          <p14:tracePt t="21772" x="5610225" y="2543175"/>
          <p14:tracePt t="22082" x="5610225" y="2557463"/>
          <p14:tracePt t="22091" x="5610225" y="2566988"/>
          <p14:tracePt t="22098" x="5610225" y="2581275"/>
          <p14:tracePt t="22122" x="5610225" y="2605088"/>
          <p14:tracePt t="22155" x="5610225" y="2614613"/>
          <p14:tracePt t="22189" x="5610225" y="2619375"/>
          <p14:tracePt t="22206" x="5610225" y="2624138"/>
          <p14:tracePt t="22223" x="5610225" y="2652713"/>
          <p14:tracePt t="22238" x="5610225" y="2681288"/>
          <p14:tracePt t="22255" x="5610225" y="2709863"/>
          <p14:tracePt t="22272" x="5610225" y="2743200"/>
          <p14:tracePt t="22289" x="5600700" y="2762250"/>
          <p14:tracePt t="22305" x="5591175" y="2814638"/>
          <p14:tracePt t="22322" x="5576888" y="2819400"/>
          <p14:tracePt t="22339" x="5534025" y="2828925"/>
          <p14:tracePt t="22356" x="5481638" y="2838450"/>
          <p14:tracePt t="22372" x="5453063" y="2838450"/>
          <p14:tracePt t="22389" x="5424488" y="2838450"/>
          <p14:tracePt t="22406" x="5405438" y="2838450"/>
          <p14:tracePt t="22422" x="5376863" y="2838450"/>
          <p14:tracePt t="22439" x="5319713" y="2838450"/>
          <p14:tracePt t="22455" x="5257800" y="2805113"/>
          <p14:tracePt t="22472" x="5133975" y="2781300"/>
          <p14:tracePt t="22489" x="4772025" y="2752725"/>
          <p14:tracePt t="22506" x="4591050" y="2752725"/>
          <p14:tracePt t="22522" x="4476750" y="2752725"/>
          <p14:tracePt t="22539" x="4376738" y="2752725"/>
          <p14:tracePt t="22556" x="4248150" y="2752725"/>
          <p14:tracePt t="22572" x="4057650" y="2776538"/>
          <p14:tracePt t="22589" x="3814763" y="2790825"/>
          <p14:tracePt t="22606" x="3605213" y="2805113"/>
          <p14:tracePt t="22622" x="3462338" y="2805113"/>
          <p14:tracePt t="22639" x="3395663" y="2805113"/>
          <p14:tracePt t="22656" x="3376613" y="2805113"/>
          <p14:tracePt t="22673" x="3362325" y="2805113"/>
          <p14:tracePt t="22674" x="3352800" y="2800350"/>
          <p14:tracePt t="22689" x="3305175" y="2781300"/>
          <p14:tracePt t="22706" x="3214688" y="2762250"/>
          <p14:tracePt t="22722" x="3114675" y="2752725"/>
          <p14:tracePt t="22739" x="3000375" y="2728913"/>
          <p14:tracePt t="22756" x="2909888" y="2719388"/>
          <p14:tracePt t="22773" x="2781300" y="2709863"/>
          <p14:tracePt t="22790" x="2619375" y="2709863"/>
          <p14:tracePt t="22806" x="2462213" y="2709863"/>
          <p14:tracePt t="22823" x="2305050" y="2709863"/>
          <p14:tracePt t="22840" x="2185988" y="2709863"/>
          <p14:tracePt t="22856" x="2076450" y="2709863"/>
          <p14:tracePt t="22873" x="1985963" y="2714625"/>
          <p14:tracePt t="22889" x="1843088" y="2733675"/>
          <p14:tracePt t="22906" x="1728788" y="2747963"/>
          <p14:tracePt t="22923" x="1576388" y="2747963"/>
          <p14:tracePt t="22939" x="1390650" y="2747963"/>
          <p14:tracePt t="22956" x="1195388" y="2724150"/>
          <p14:tracePt t="22973" x="985838" y="2724150"/>
          <p14:tracePt t="22990" x="828675" y="2724150"/>
          <p14:tracePt t="23006" x="742950" y="2724150"/>
          <p14:tracePt t="23023" x="676275" y="2724150"/>
          <p14:tracePt t="23040" x="638175" y="2724150"/>
          <p14:tracePt t="23056" x="623888" y="2724150"/>
          <p14:tracePt t="23058" x="609600" y="2724150"/>
          <p14:tracePt t="23073" x="595313" y="2724150"/>
          <p14:tracePt t="23089" x="552450" y="2728913"/>
          <p14:tracePt t="23106" x="495300" y="2757488"/>
          <p14:tracePt t="23123" x="452438" y="2786063"/>
          <p14:tracePt t="23139" x="409575" y="2814638"/>
          <p14:tracePt t="23156" x="395288" y="2838450"/>
          <p14:tracePt t="23173" x="390525" y="2857500"/>
          <p14:tracePt t="23190" x="390525" y="2876550"/>
          <p14:tracePt t="23206" x="390525" y="2900363"/>
          <p14:tracePt t="23223" x="390525" y="2905125"/>
          <p14:tracePt t="23257" x="395288" y="2914650"/>
          <p14:tracePt t="23322" x="400050" y="2914650"/>
          <p14:tracePt t="23338" x="404813" y="2914650"/>
          <p14:tracePt t="23345" x="414338" y="2914650"/>
          <p14:tracePt t="23356" x="438150" y="2914650"/>
          <p14:tracePt t="23373" x="466725" y="2914650"/>
          <p14:tracePt t="23390" x="519113" y="2924175"/>
          <p14:tracePt t="23407" x="633413" y="2933700"/>
          <p14:tracePt t="23423" x="790575" y="2933700"/>
          <p14:tracePt t="23440" x="985838" y="2933700"/>
          <p14:tracePt t="23457" x="1157288" y="2933700"/>
          <p14:tracePt t="23473" x="1333500" y="2933700"/>
          <p14:tracePt t="23490" x="1385888" y="2933700"/>
          <p14:tracePt t="23506" x="1423988" y="2933700"/>
          <p14:tracePt t="23523" x="1443038" y="2933700"/>
          <p14:tracePt t="23539" x="1462088" y="2933700"/>
          <p14:tracePt t="23557" x="1490663" y="2933700"/>
          <p14:tracePt t="23573" x="1543050" y="2943225"/>
          <p14:tracePt t="23590" x="1609725" y="2952750"/>
          <p14:tracePt t="23607" x="1676400" y="2971800"/>
          <p14:tracePt t="23623" x="1738313" y="2981325"/>
          <p14:tracePt t="23640" x="1814513" y="2981325"/>
          <p14:tracePt t="23658" x="1938338" y="2981325"/>
          <p14:tracePt t="23673" x="2052638" y="2971800"/>
          <p14:tracePt t="23690" x="2205038" y="2952750"/>
          <p14:tracePt t="23707" x="2343150" y="2952750"/>
          <p14:tracePt t="23723" x="2500313" y="2952750"/>
          <p14:tracePt t="23741" x="2624138" y="2952750"/>
          <p14:tracePt t="23757" x="2757488" y="2952750"/>
          <p14:tracePt t="23773" x="2924175" y="2952750"/>
          <p14:tracePt t="23790" x="3109913" y="2952750"/>
          <p14:tracePt t="23806" x="3343275" y="2952750"/>
          <p14:tracePt t="23823" x="3590925" y="2952750"/>
          <p14:tracePt t="23840" x="3871913" y="2924175"/>
          <p14:tracePt t="23857" x="4143375" y="2924175"/>
          <p14:tracePt t="23873" x="4510088" y="2924175"/>
          <p14:tracePt t="23890" x="4743450" y="2924175"/>
          <p14:tracePt t="23907" x="4962525" y="2924175"/>
          <p14:tracePt t="23923" x="5148263" y="2924175"/>
          <p14:tracePt t="23940" x="5353050" y="2924175"/>
          <p14:tracePt t="23957" x="5538788" y="2924175"/>
          <p14:tracePt t="23973" x="5667375" y="2924175"/>
          <p14:tracePt t="23990" x="5757863" y="2924175"/>
          <p14:tracePt t="24007" x="5810250" y="2924175"/>
          <p14:tracePt t="24024" x="5848350" y="2924175"/>
          <p14:tracePt t="24041" x="5895975" y="2924175"/>
          <p14:tracePt t="24042" x="5924550" y="2924175"/>
          <p14:tracePt t="24057" x="5962650" y="2924175"/>
          <p14:tracePt t="24074" x="6100763" y="2924175"/>
          <p14:tracePt t="24090" x="6210300" y="2928938"/>
          <p14:tracePt t="24107" x="6305550" y="2947988"/>
          <p14:tracePt t="24124" x="6381750" y="2947988"/>
          <p14:tracePt t="24141" x="6424613" y="2947988"/>
          <p14:tracePt t="24158" x="6453188" y="2947988"/>
          <p14:tracePt t="24175" x="6481763" y="2947988"/>
          <p14:tracePt t="24191" x="6510338" y="2947988"/>
          <p14:tracePt t="24208" x="6529388" y="2947988"/>
          <p14:tracePt t="24223" x="6562725" y="2947988"/>
          <p14:tracePt t="24225" x="6567488" y="2947988"/>
          <p14:tracePt t="24241" x="6572250" y="2947988"/>
          <p14:tracePt t="24258" x="6581775" y="2947988"/>
          <p14:tracePt t="24274" x="6586538" y="2947988"/>
          <p14:tracePt t="24290" x="6591300" y="2947988"/>
          <p14:tracePt t="24307" x="6596063" y="2947988"/>
          <p14:tracePt t="24324" x="6605588" y="2943225"/>
          <p14:tracePt t="24377" x="6610350" y="2933700"/>
          <p14:tracePt t="24401" x="6615113" y="2928938"/>
          <p14:tracePt t="24409" x="6629400" y="2924175"/>
          <p14:tracePt t="24426" x="6638925" y="2919413"/>
          <p14:tracePt t="24441" x="6653213" y="2909888"/>
          <p14:tracePt t="24457" x="6686550" y="2886075"/>
          <p14:tracePt t="24474" x="6710363" y="2876550"/>
          <p14:tracePt t="24491" x="6719888" y="2871788"/>
          <p14:tracePt t="24761" x="6715125" y="2871788"/>
          <p14:tracePt t="28233" x="6710363" y="2871788"/>
          <p14:tracePt t="31458" x="6705600" y="2871788"/>
          <p14:tracePt t="31465" x="6677025" y="2852738"/>
          <p14:tracePt t="31473" x="6667500" y="2800350"/>
          <p14:tracePt t="31482" x="6667500" y="2762250"/>
          <p14:tracePt t="31497" x="6724650" y="2709863"/>
          <p14:tracePt t="31513" x="6791325" y="2700338"/>
          <p14:tracePt t="31530" x="6824663" y="2700338"/>
          <p14:tracePt t="31546" x="6853238" y="2700338"/>
          <p14:tracePt t="31563" x="6862763" y="2700338"/>
          <p14:tracePt t="31580" x="6886575" y="2690813"/>
          <p14:tracePt t="31597" x="6896100" y="2690813"/>
          <p14:tracePt t="31613" x="6910388" y="2690813"/>
          <p14:tracePt t="31630" x="6915150" y="2705100"/>
          <p14:tracePt t="31647" x="6881813" y="2743200"/>
          <p14:tracePt t="31664" x="6872288" y="2776538"/>
          <p14:tracePt t="31680" x="6867525" y="2776538"/>
          <p14:tracePt t="32073" x="6867525" y="2781300"/>
          <p14:tracePt t="32082" x="6862763" y="2786063"/>
          <p14:tracePt t="32089" x="6853238" y="2800350"/>
          <p14:tracePt t="32130" x="6834188" y="2843213"/>
          <p14:tracePt t="32148" x="6819900" y="2862263"/>
          <p14:tracePt t="32163" x="6796088" y="2895600"/>
          <p14:tracePt t="34729" x="6796088" y="2905125"/>
          <p14:tracePt t="34745" x="6786563" y="2914650"/>
          <p14:tracePt t="34761" x="6781800" y="2914650"/>
          <p14:tracePt t="35330" x="6777038" y="2914650"/>
          <p14:tracePt t="35337" x="6777038" y="2909888"/>
          <p14:tracePt t="35345" x="6753225" y="2900363"/>
          <p14:tracePt t="35383" x="6753225" y="2895600"/>
          <p14:tracePt t="35426" x="6753225" y="2900363"/>
          <p14:tracePt t="35553" x="6738938" y="2905125"/>
          <p14:tracePt t="35562" x="6724650" y="2914650"/>
          <p14:tracePt t="35569" x="6715125" y="2919413"/>
          <p14:tracePt t="35583" x="6700838" y="2928938"/>
          <p14:tracePt t="35599" x="6657975" y="2952750"/>
          <p14:tracePt t="35617" x="6629400" y="2971800"/>
          <p14:tracePt t="35633" x="6591300" y="2976563"/>
          <p14:tracePt t="35650" x="6577013" y="2976563"/>
          <p14:tracePt t="35810" x="6591300" y="2976563"/>
          <p14:tracePt t="35826" x="6600825" y="2976563"/>
          <p14:tracePt t="35850" x="6605588" y="2976563"/>
          <p14:tracePt t="35881" x="6610350" y="2976563"/>
          <p14:tracePt t="35897" x="6619875" y="2976563"/>
          <p14:tracePt t="35946" x="6624638" y="2976563"/>
          <p14:tracePt t="35962" x="6638925" y="2976563"/>
          <p14:tracePt t="35969" x="6643688" y="2976563"/>
          <p14:tracePt t="35983" x="6648450" y="2976563"/>
          <p14:tracePt t="36001" x="6686550" y="2976563"/>
          <p14:tracePt t="36017" x="6777038" y="2976563"/>
          <p14:tracePt t="36033" x="6838950" y="2976563"/>
          <p14:tracePt t="36050" x="6924675" y="2976563"/>
          <p14:tracePt t="36067" x="7015163" y="2976563"/>
          <p14:tracePt t="36084" x="7058025" y="2976563"/>
          <p14:tracePt t="36101" x="7072313" y="2976563"/>
          <p14:tracePt t="36117" x="7091363" y="2962275"/>
          <p14:tracePt t="36134" x="7091363" y="2952750"/>
          <p14:tracePt t="36151" x="7096125" y="2952750"/>
          <p14:tracePt t="36167" x="7100888" y="2952750"/>
          <p14:tracePt t="36183" x="7105650" y="2952750"/>
          <p14:tracePt t="36234" x="7115175" y="2952750"/>
          <p14:tracePt t="36250" x="7119938" y="2933700"/>
          <p14:tracePt t="36267" x="7134225" y="2914650"/>
          <p14:tracePt t="36284" x="7153275" y="2886075"/>
          <p14:tracePt t="36301" x="7167563" y="2857500"/>
          <p14:tracePt t="36318" x="7177088" y="2833688"/>
          <p14:tracePt t="36334" x="7181850" y="2805113"/>
          <p14:tracePt t="36351" x="7196138" y="2781300"/>
          <p14:tracePt t="36367" x="7205663" y="2762250"/>
          <p14:tracePt t="36384" x="7215188" y="2743200"/>
          <p14:tracePt t="36401" x="7219950" y="2719388"/>
          <p14:tracePt t="36417" x="7234238" y="2662238"/>
          <p14:tracePt t="36434" x="7243763" y="2628900"/>
          <p14:tracePt t="36451" x="7248525" y="2595563"/>
          <p14:tracePt t="36467" x="7262813" y="2566988"/>
          <p14:tracePt t="36484" x="7281863" y="2538413"/>
          <p14:tracePt t="36500" x="7281863" y="2528888"/>
          <p14:tracePt t="36518" x="7286625" y="2524125"/>
          <p14:tracePt t="36534" x="7286625" y="2519363"/>
          <p14:tracePt t="36551" x="7291388" y="2505075"/>
          <p14:tracePt t="36567" x="7296150" y="2500313"/>
          <p14:tracePt t="36584" x="7300913" y="2490788"/>
          <p14:tracePt t="36601" x="7305675" y="2486025"/>
          <p14:tracePt t="37497" x="7305675" y="2514600"/>
          <p14:tracePt t="37505" x="7300913" y="2543175"/>
          <p14:tracePt t="37513" x="7291388" y="2566988"/>
          <p14:tracePt t="37552" x="7291388" y="2638425"/>
          <p14:tracePt t="37568" x="7305675" y="2667000"/>
          <p14:tracePt t="37585" x="7343775" y="2700338"/>
          <p14:tracePt t="37602" x="7386638" y="2743200"/>
          <p14:tracePt t="37618" x="7381875" y="2747963"/>
          <p14:tracePt t="37938" x="7381875" y="2757488"/>
          <p14:tracePt t="37953" x="7381875" y="2767013"/>
          <p14:tracePt t="37970" x="7381875" y="2781300"/>
          <p14:tracePt t="37985" x="7377113" y="2800350"/>
          <p14:tracePt t="38002" x="7358063" y="2843213"/>
          <p14:tracePt t="38018" x="7358063" y="2900363"/>
          <p14:tracePt t="38035" x="7339013" y="2990850"/>
          <p14:tracePt t="38052" x="7339013" y="3028950"/>
          <p14:tracePt t="38069" x="7329488" y="3062288"/>
          <p14:tracePt t="38086" x="7324725" y="3095625"/>
          <p14:tracePt t="38102" x="7315200" y="3114675"/>
          <p14:tracePt t="38118" x="7315200" y="3133725"/>
          <p14:tracePt t="38218" x="7315200" y="3138488"/>
          <p14:tracePt t="38227" x="7305675" y="3138488"/>
          <p14:tracePt t="38258" x="7300913" y="3138488"/>
          <p14:tracePt t="38289" x="7296150" y="3138488"/>
          <p14:tracePt t="38314" x="7291388" y="3138488"/>
          <p14:tracePt t="38337" x="7281863" y="3138488"/>
          <p14:tracePt t="38370" x="7267575" y="3152775"/>
          <p14:tracePt t="38379" x="7262813" y="3157538"/>
          <p14:tracePt t="38386" x="7258050" y="3162300"/>
          <p14:tracePt t="38402" x="7253288" y="3171825"/>
          <p14:tracePt t="38436" x="7248525" y="3181350"/>
          <p14:tracePt t="38754" x="7243763" y="3181350"/>
          <p14:tracePt t="38771" x="7239000" y="3181350"/>
          <p14:tracePt t="38809" x="7234238" y="3181350"/>
          <p14:tracePt t="38842" x="7224713" y="3181350"/>
          <p14:tracePt t="38866" x="7219950" y="318135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AE9457-6474-4AC0-95DB-DD3BF5B7A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Estimators can access     measurements</a:t>
            </a:r>
          </a:p>
          <a:p>
            <a:r>
              <a:rPr lang="en-AU" dirty="0"/>
              <a:t>Estimators have privilege     (the number of keys they hold)</a:t>
            </a:r>
          </a:p>
          <a:p>
            <a:endParaRPr lang="en-AU" dirty="0"/>
          </a:p>
          <a:p>
            <a:endParaRPr lang="en-AU" dirty="0">
              <a:solidFill>
                <a:schemeClr val="accent1"/>
              </a:solidFill>
            </a:endParaRPr>
          </a:p>
          <a:p>
            <a:r>
              <a:rPr lang="en-AU" dirty="0">
                <a:solidFill>
                  <a:schemeClr val="accent1"/>
                </a:solidFill>
              </a:rPr>
              <a:t>Estimators have access to sequential measurements</a:t>
            </a:r>
          </a:p>
          <a:p>
            <a:r>
              <a:rPr lang="en-AU" dirty="0">
                <a:solidFill>
                  <a:schemeClr val="accent1"/>
                </a:solidFill>
              </a:rPr>
              <a:t>Estimators have access to </a:t>
            </a:r>
            <a:r>
              <a:rPr lang="en-AU" i="1" dirty="0">
                <a:solidFill>
                  <a:schemeClr val="accent1"/>
                </a:solidFill>
              </a:rPr>
              <a:t>all</a:t>
            </a:r>
            <a:r>
              <a:rPr lang="en-AU" dirty="0">
                <a:solidFill>
                  <a:schemeClr val="accent1"/>
                </a:solidFill>
              </a:rPr>
              <a:t> measurements for which they hold a key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3D89C5-6862-4B4C-BCD1-0EBE4C83C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36C51-19BA-4CDE-9C04-BBED319A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5802AF-C205-4401-871A-DA031842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Sequential Assumption</a:t>
            </a:r>
          </a:p>
        </p:txBody>
      </p:sp>
      <p:pic>
        <p:nvPicPr>
          <p:cNvPr id="7" name="Picture 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#10;\end{equation*}&#10;\end{document}" title="IguanaTex Bitmap Display">
            <a:extLst>
              <a:ext uri="{FF2B5EF4-FFF2-40B4-BE49-F238E27FC236}">
                <a16:creationId xmlns:a16="http://schemas.microsoft.com/office/drawing/2014/main" id="{79C2FE9E-4FE7-4303-AEF4-0571350153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016" y="1556710"/>
            <a:ext cx="106472" cy="127040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q&#10;\end{equation*}&#10;\end{document}" title="IguanaTex Bitmap Display">
            <a:extLst>
              <a:ext uri="{FF2B5EF4-FFF2-40B4-BE49-F238E27FC236}">
                <a16:creationId xmlns:a16="http://schemas.microsoft.com/office/drawing/2014/main" id="{EB1AF906-4847-4272-B3CF-985D5AE22C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250950"/>
            <a:ext cx="84114" cy="12800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1\leq q \leq n\right)&#10;\end{equation*}&#10;\end{document}" title="IguanaTex Bitmap Display">
            <a:extLst>
              <a:ext uri="{FF2B5EF4-FFF2-40B4-BE49-F238E27FC236}">
                <a16:creationId xmlns:a16="http://schemas.microsoft.com/office/drawing/2014/main" id="{D3714F87-0320-48F9-85F7-E1260FF969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922" y="1176897"/>
            <a:ext cx="971554" cy="202053"/>
          </a:xfrm>
          <a:prstGeom prst="rect">
            <a:avLst/>
          </a:prstGeom>
        </p:spPr>
      </p:pic>
      <p:pic>
        <p:nvPicPr>
          <p:cNvPr id="27" name="Picture 2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0\leq p \leq n\right)&#10;\end{equation*}&#10;\end{document}" title="IguanaTex Bitmap Display">
            <a:extLst>
              <a:ext uri="{FF2B5EF4-FFF2-40B4-BE49-F238E27FC236}">
                <a16:creationId xmlns:a16="http://schemas.microsoft.com/office/drawing/2014/main" id="{A2999091-650C-4200-9393-117B8252D2B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72" y="1481697"/>
            <a:ext cx="973974" cy="20205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CB233063-6E16-495E-9C49-F20A805F0C70}"/>
              </a:ext>
            </a:extLst>
          </p:cNvPr>
          <p:cNvGrpSpPr/>
          <p:nvPr/>
        </p:nvGrpSpPr>
        <p:grpSpPr>
          <a:xfrm>
            <a:off x="2121696" y="3129721"/>
            <a:ext cx="4900604" cy="1384732"/>
            <a:chOff x="2447948" y="3305862"/>
            <a:chExt cx="4900604" cy="1384732"/>
          </a:xfrm>
        </p:grpSpPr>
        <p:pic>
          <p:nvPicPr>
            <p:cNvPr id="30" name="Picture 29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q]}&#10;\end{equation*}&#10;\end{document}" title="IguanaTex Bitmap Display">
              <a:extLst>
                <a:ext uri="{FF2B5EF4-FFF2-40B4-BE49-F238E27FC236}">
                  <a16:creationId xmlns:a16="http://schemas.microsoft.com/office/drawing/2014/main" id="{6C9AEBC2-A1C7-4D79-B2CC-D17C227A22E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043" y="3363447"/>
              <a:ext cx="364495" cy="192610"/>
            </a:xfrm>
            <a:prstGeom prst="rect">
              <a:avLst/>
            </a:prstGeom>
          </p:spPr>
        </p:pic>
        <p:pic>
          <p:nvPicPr>
            <p:cNvPr id="32" name="Picture 31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 title="IguanaTex Bitmap Display">
              <a:extLst>
                <a:ext uri="{FF2B5EF4-FFF2-40B4-BE49-F238E27FC236}">
                  <a16:creationId xmlns:a16="http://schemas.microsoft.com/office/drawing/2014/main" id="{2D9924E5-0077-483A-9BF8-A54464F6FE8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948" y="3905168"/>
              <a:ext cx="370590" cy="192610"/>
            </a:xfrm>
            <a:prstGeom prst="rect">
              <a:avLst/>
            </a:prstGeom>
          </p:spPr>
        </p:pic>
        <p:pic>
          <p:nvPicPr>
            <p:cNvPr id="35" name="Picture 34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q]}&#10;\end{equation*}&#10;\end{document}" title="IguanaTex Bitmap Display">
              <a:extLst>
                <a:ext uri="{FF2B5EF4-FFF2-40B4-BE49-F238E27FC236}">
                  <a16:creationId xmlns:a16="http://schemas.microsoft.com/office/drawing/2014/main" id="{5BE3021D-EFAE-41B7-BBDB-62CE6E5CF18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948" y="4446889"/>
              <a:ext cx="366933" cy="192610"/>
            </a:xfrm>
            <a:prstGeom prst="rect">
              <a:avLst/>
            </a:prstGeom>
          </p:spPr>
        </p:pic>
        <p:pic>
          <p:nvPicPr>
            <p:cNvPr id="43" name="Picture 42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'_{k,i}\,,\ 1\leq i \leq q&#10;\end{equation*}&#10;\end{document}" title="IguanaTex Bitmap Display">
              <a:extLst>
                <a:ext uri="{FF2B5EF4-FFF2-40B4-BE49-F238E27FC236}">
                  <a16:creationId xmlns:a16="http://schemas.microsoft.com/office/drawing/2014/main" id="{55C4EF58-AB11-44C8-B74F-F46F23939C6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01" y="3318951"/>
              <a:ext cx="1304381" cy="281600"/>
            </a:xfrm>
            <a:prstGeom prst="rect">
              <a:avLst/>
            </a:prstGeom>
          </p:spPr>
        </p:pic>
        <p:pic>
          <p:nvPicPr>
            <p:cNvPr id="47" name="Picture 4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'_{k,i}\,,\ \mathsf{sk}_i\,,\ 1\leq i \leq p&#10;\end{equation*}&#10;\end{document}" title="IguanaTex Bitmap Display">
              <a:extLst>
                <a:ext uri="{FF2B5EF4-FFF2-40B4-BE49-F238E27FC236}">
                  <a16:creationId xmlns:a16="http://schemas.microsoft.com/office/drawing/2014/main" id="{1E9DAFC1-1ED5-4588-BBB5-47EFA634AB90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00" y="3860589"/>
              <a:ext cx="1748114" cy="281600"/>
            </a:xfrm>
            <a:prstGeom prst="rect">
              <a:avLst/>
            </a:prstGeom>
          </p:spPr>
        </p:pic>
        <p:pic>
          <p:nvPicPr>
            <p:cNvPr id="45" name="Picture 44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'_{k,i}\,,\ 1\leq i \leq q\hspace{0.75cm}\mathsf{sk}_j\,,\ 1\leq j \leq p&#10;\end{equation*}&#10;\end{document}" title="IguanaTex Bitmap Display">
              <a:extLst>
                <a:ext uri="{FF2B5EF4-FFF2-40B4-BE49-F238E27FC236}">
                  <a16:creationId xmlns:a16="http://schemas.microsoft.com/office/drawing/2014/main" id="{0A796D9C-F694-48D6-AEB1-DB966744D416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00" y="4395906"/>
              <a:ext cx="3030552" cy="2816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24C7FDF-94C5-4639-935B-86D54D07399C}"/>
                </a:ext>
              </a:extLst>
            </p:cNvPr>
            <p:cNvSpPr txBox="1"/>
            <p:nvPr/>
          </p:nvSpPr>
          <p:spPr>
            <a:xfrm>
              <a:off x="3097724" y="3305862"/>
              <a:ext cx="941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Access to: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BCE56D-954C-4B5B-853A-D28714E9FF39}"/>
                </a:ext>
              </a:extLst>
            </p:cNvPr>
            <p:cNvSpPr txBox="1"/>
            <p:nvPr/>
          </p:nvSpPr>
          <p:spPr>
            <a:xfrm>
              <a:off x="3097723" y="3847500"/>
              <a:ext cx="941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Access to: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47CF436-7A58-4110-B125-2E0DDAB365DE}"/>
                </a:ext>
              </a:extLst>
            </p:cNvPr>
            <p:cNvSpPr txBox="1"/>
            <p:nvPr/>
          </p:nvSpPr>
          <p:spPr>
            <a:xfrm>
              <a:off x="3097723" y="4382817"/>
              <a:ext cx="9410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Access to:</a:t>
              </a:r>
            </a:p>
          </p:txBody>
        </p:sp>
      </p:grpSp>
      <p:pic>
        <p:nvPicPr>
          <p:cNvPr id="13" name="Picture 12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\text{privilege, access}]}&#10;\end{equation*}&#10;\end{document}" title="IguanaTex Bitmap Display">
            <a:extLst>
              <a:ext uri="{FF2B5EF4-FFF2-40B4-BE49-F238E27FC236}">
                <a16:creationId xmlns:a16="http://schemas.microsoft.com/office/drawing/2014/main" id="{6C254C4B-1DE8-41CE-9500-7B4F2DFEF5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390" y="1942440"/>
            <a:ext cx="1281218" cy="19261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C52CB32-871F-4429-9A14-A9956B89E19A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5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49"/>
    </mc:Choice>
    <mc:Fallback>
      <p:transition spd="slow" advTm="35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4" x="7186613" y="3181350"/>
          <p14:tracePt t="613" x="7134225" y="3181350"/>
          <p14:tracePt t="652" x="6610350" y="3100388"/>
          <p14:tracePt t="669" x="5753100" y="3019425"/>
          <p14:tracePt t="686" x="5386388" y="3052763"/>
          <p14:tracePt t="886" x="5381625" y="3052763"/>
          <p14:tracePt t="893" x="5367338" y="3052763"/>
          <p14:tracePt t="902" x="5329238" y="3067050"/>
          <p14:tracePt t="935" x="5157788" y="3133725"/>
          <p14:tracePt t="952" x="5043488" y="3200400"/>
          <p14:tracePt t="969" x="4953000" y="3248025"/>
          <p14:tracePt t="985" x="4829175" y="3314700"/>
          <p14:tracePt t="1002" x="4605338" y="3357563"/>
          <p14:tracePt t="1019" x="4381500" y="3386138"/>
          <p14:tracePt t="1035" x="4124325" y="3386138"/>
          <p14:tracePt t="1037" x="3981450" y="3386138"/>
          <p14:tracePt t="1052" x="3814763" y="3386138"/>
          <p14:tracePt t="1068" x="3424238" y="3386138"/>
          <p14:tracePt t="1085" x="3286125" y="3386138"/>
          <p14:tracePt t="1102" x="3167063" y="3386138"/>
          <p14:tracePt t="1119" x="3043238" y="3386138"/>
          <p14:tracePt t="1136" x="2986088" y="3386138"/>
          <p14:tracePt t="1152" x="2971800" y="3386138"/>
          <p14:tracePt t="1169" x="2967038" y="3376613"/>
          <p14:tracePt t="1186" x="2947988" y="3348038"/>
          <p14:tracePt t="1202" x="2914650" y="3333750"/>
          <p14:tracePt t="1219" x="2890838" y="3319463"/>
          <p14:tracePt t="1236" x="2886075" y="3319463"/>
          <p14:tracePt t="1269" x="2881313" y="3319463"/>
          <p14:tracePt t="1285" x="2862263" y="3300413"/>
          <p14:tracePt t="1302" x="2843213" y="3281363"/>
          <p14:tracePt t="1319" x="2824163" y="3267075"/>
          <p14:tracePt t="1336" x="2809875" y="3248025"/>
          <p14:tracePt t="1352" x="2805113" y="3228975"/>
          <p14:tracePt t="1369" x="2795588" y="3209925"/>
          <p14:tracePt t="1386" x="2786063" y="3190875"/>
          <p14:tracePt t="1402" x="2776538" y="3176588"/>
          <p14:tracePt t="1419" x="2762250" y="3171825"/>
          <p14:tracePt t="1436" x="2752725" y="3167063"/>
          <p14:tracePt t="1452" x="2743200" y="3167063"/>
          <p14:tracePt t="1469" x="2724150" y="3167063"/>
          <p14:tracePt t="1486" x="2709863" y="3157538"/>
          <p14:tracePt t="1502" x="2690813" y="3138488"/>
          <p14:tracePt t="1519" x="2686050" y="3133725"/>
          <p14:tracePt t="1536" x="2676525" y="3128963"/>
          <p14:tracePt t="1553" x="2657475" y="3124200"/>
          <p14:tracePt t="1569" x="2619375" y="3124200"/>
          <p14:tracePt t="1586" x="2552700" y="3105150"/>
          <p14:tracePt t="1602" x="2495550" y="3095625"/>
          <p14:tracePt t="1620" x="2462213" y="3090863"/>
          <p14:tracePt t="1637" x="2414588" y="3076575"/>
          <p14:tracePt t="1652" x="2362200" y="3067050"/>
          <p14:tracePt t="1669" x="2309813" y="3048000"/>
          <p14:tracePt t="1686" x="2257425" y="3038475"/>
          <p14:tracePt t="1702" x="2214563" y="3028950"/>
          <p14:tracePt t="1720" x="2209800" y="3024188"/>
          <p14:tracePt t="1736" x="2205038" y="3024188"/>
          <p14:tracePt t="1769" x="2190750" y="3024188"/>
          <p14:tracePt t="1786" x="2176463" y="3024188"/>
          <p14:tracePt t="1803" x="2157413" y="3024188"/>
          <p14:tracePt t="1820" x="2147888" y="3024188"/>
          <p14:tracePt t="1837" x="2124075" y="3028950"/>
          <p14:tracePt t="1853" x="2114550" y="3033713"/>
          <p14:tracePt t="1869" x="2090738" y="3038475"/>
          <p14:tracePt t="1886" x="2071688" y="3057525"/>
          <p14:tracePt t="1903" x="2052638" y="3057525"/>
          <p14:tracePt t="1920" x="2047875" y="3067050"/>
          <p14:tracePt t="1953" x="2038350" y="3071813"/>
          <p14:tracePt t="2005" x="2038350" y="3076575"/>
          <p14:tracePt t="2013" x="2038350" y="3081338"/>
          <p14:tracePt t="2030" x="2038350" y="3086100"/>
          <p14:tracePt t="2045" x="2038350" y="3095625"/>
          <p14:tracePt t="2053" x="2038350" y="3100388"/>
          <p14:tracePt t="2069" x="2038350" y="3105150"/>
          <p14:tracePt t="2086" x="2038350" y="3114675"/>
          <p14:tracePt t="2102" x="2038350" y="3119438"/>
          <p14:tracePt t="2120" x="2038350" y="3124200"/>
          <p14:tracePt t="2137" x="2038350" y="3128963"/>
          <p14:tracePt t="2153" x="2038350" y="3143250"/>
          <p14:tracePt t="2170" x="2038350" y="3148013"/>
          <p14:tracePt t="2186" x="2038350" y="3162300"/>
          <p14:tracePt t="2203" x="2038350" y="3181350"/>
          <p14:tracePt t="2219" x="2038350" y="3195638"/>
          <p14:tracePt t="2236" x="2038350" y="3205163"/>
          <p14:tracePt t="2253" x="2038350" y="3238500"/>
          <p14:tracePt t="2269" x="2038350" y="3252788"/>
          <p14:tracePt t="2286" x="2028825" y="3267075"/>
          <p14:tracePt t="2303" x="2028825" y="3286125"/>
          <p14:tracePt t="2320" x="2028825" y="3305175"/>
          <p14:tracePt t="2337" x="2028825" y="3324225"/>
          <p14:tracePt t="2353" x="2028825" y="3343275"/>
          <p14:tracePt t="2370" x="2028825" y="3371850"/>
          <p14:tracePt t="2387" x="2028825" y="3395663"/>
          <p14:tracePt t="2403" x="2028825" y="3405188"/>
          <p14:tracePt t="2420" x="2028825" y="3419475"/>
          <p14:tracePt t="2437" x="2028825" y="3443288"/>
          <p14:tracePt t="2453" x="2028825" y="3457575"/>
          <p14:tracePt t="2470" x="2028825" y="3467100"/>
          <p14:tracePt t="2487" x="2028825" y="3476625"/>
          <p14:tracePt t="2503" x="2028825" y="3481388"/>
          <p14:tracePt t="2520" x="2028825" y="3486150"/>
          <p14:tracePt t="2553" x="2028825" y="3490913"/>
          <p14:tracePt t="2570" x="2038350" y="3490913"/>
          <p14:tracePt t="2587" x="2052638" y="3490913"/>
          <p14:tracePt t="2603" x="2066925" y="3490913"/>
          <p14:tracePt t="2620" x="2076450" y="3490913"/>
          <p14:tracePt t="2637" x="2105025" y="3490913"/>
          <p14:tracePt t="2653" x="2128838" y="3500438"/>
          <p14:tracePt t="2670" x="2157413" y="3514725"/>
          <p14:tracePt t="2687" x="2176463" y="3514725"/>
          <p14:tracePt t="2703" x="2200275" y="3519488"/>
          <p14:tracePt t="2721" x="2219325" y="3519488"/>
          <p14:tracePt t="2737" x="2228850" y="3519488"/>
          <p14:tracePt t="2753" x="2243138" y="3505200"/>
          <p14:tracePt t="2771" x="2262188" y="3500438"/>
          <p14:tracePt t="2787" x="2271713" y="3490913"/>
          <p14:tracePt t="2803" x="2281238" y="3486150"/>
          <p14:tracePt t="2821" x="2309813" y="3486150"/>
          <p14:tracePt t="2837" x="2319338" y="3486150"/>
          <p14:tracePt t="2853" x="2347913" y="3486150"/>
          <p14:tracePt t="2870" x="2371725" y="3486150"/>
          <p14:tracePt t="2887" x="2409825" y="3481388"/>
          <p14:tracePt t="2904" x="2452688" y="3471863"/>
          <p14:tracePt t="2920" x="2495550" y="3462338"/>
          <p14:tracePt t="2937" x="2524125" y="3462338"/>
          <p14:tracePt t="2954" x="2533650" y="3462338"/>
          <p14:tracePt t="2970" x="2547938" y="3462338"/>
          <p14:tracePt t="2987" x="2557463" y="3462338"/>
          <p14:tracePt t="3021" x="2566988" y="3462338"/>
          <p14:tracePt t="3054" x="2566988" y="3457575"/>
          <p14:tracePt t="3070" x="2571750" y="3443288"/>
          <p14:tracePt t="3087" x="2571750" y="3414713"/>
          <p14:tracePt t="3104" x="2571750" y="3376613"/>
          <p14:tracePt t="3120" x="2571750" y="3338513"/>
          <p14:tracePt t="3137" x="2571750" y="3295650"/>
          <p14:tracePt t="3154" x="2571750" y="3267075"/>
          <p14:tracePt t="3171" x="2571750" y="3238500"/>
          <p14:tracePt t="3187" x="2571750" y="3219450"/>
          <p14:tracePt t="3204" x="2571750" y="3190875"/>
          <p14:tracePt t="3221" x="2571750" y="3186113"/>
          <p14:tracePt t="3238" x="2571750" y="3181350"/>
          <p14:tracePt t="3365" x="2571750" y="3176588"/>
          <p14:tracePt t="3381" x="2562225" y="3176588"/>
          <p14:tracePt t="3389" x="2557463" y="3176588"/>
          <p14:tracePt t="3403" x="2552700" y="3176588"/>
          <p14:tracePt t="3421" x="2500313" y="3176588"/>
          <p14:tracePt t="3437" x="2466975" y="3167063"/>
          <p14:tracePt t="3454" x="2457450" y="3167063"/>
          <p14:tracePt t="3471" x="2452688" y="3167063"/>
          <p14:tracePt t="3487" x="2438400" y="3167063"/>
          <p14:tracePt t="3504" x="2409825" y="3167063"/>
          <p14:tracePt t="3520" x="2381250" y="3162300"/>
          <p14:tracePt t="3538" x="2343150" y="3157538"/>
          <p14:tracePt t="3554" x="2309813" y="3152775"/>
          <p14:tracePt t="3571" x="2281238" y="3152775"/>
          <p14:tracePt t="3588" x="2257425" y="3148013"/>
          <p14:tracePt t="3604" x="2247900" y="3148013"/>
          <p14:tracePt t="3637" x="2238375" y="3148013"/>
          <p14:tracePt t="3654" x="2228850" y="3148013"/>
          <p14:tracePt t="3670" x="2209800" y="3148013"/>
          <p14:tracePt t="3688" x="2181225" y="3148013"/>
          <p14:tracePt t="3705" x="2138363" y="3138488"/>
          <p14:tracePt t="3721" x="2109788" y="3133725"/>
          <p14:tracePt t="3738" x="2090738" y="3124200"/>
          <p14:tracePt t="3755" x="2081213" y="3119438"/>
          <p14:tracePt t="3771" x="2071688" y="3114675"/>
          <p14:tracePt t="3862" x="2071688" y="3109913"/>
          <p14:tracePt t="3901" x="2076450" y="3109913"/>
          <p14:tracePt t="3949" x="2076450" y="3124200"/>
          <p14:tracePt t="3956" x="2076450" y="3128963"/>
          <p14:tracePt t="3971" x="2076450" y="3143250"/>
          <p14:tracePt t="3989" x="2076450" y="3176588"/>
          <p14:tracePt t="4005" x="2076450" y="3190875"/>
          <p14:tracePt t="4021" x="2076450" y="3200400"/>
          <p14:tracePt t="4038" x="2076450" y="3209925"/>
          <p14:tracePt t="4054" x="2076450" y="3219450"/>
          <p14:tracePt t="4071" x="2076450" y="3233738"/>
          <p14:tracePt t="4088" x="2076450" y="3243263"/>
          <p14:tracePt t="4105" x="2076450" y="3257550"/>
          <p14:tracePt t="4121" x="2076450" y="3267075"/>
          <p14:tracePt t="4138" x="2076450" y="3281363"/>
          <p14:tracePt t="4155" x="2076450" y="3295650"/>
          <p14:tracePt t="4171" x="2076450" y="3305175"/>
          <p14:tracePt t="4189" x="2076450" y="3319463"/>
          <p14:tracePt t="4190" x="2076450" y="3324225"/>
          <p14:tracePt t="4205" x="2076450" y="3338513"/>
          <p14:tracePt t="4221" x="2076450" y="3352800"/>
          <p14:tracePt t="4238" x="2085975" y="3362325"/>
          <p14:tracePt t="4271" x="2085975" y="3371850"/>
          <p14:tracePt t="4304" x="2085975" y="3376613"/>
          <p14:tracePt t="4322" x="2085975" y="3381375"/>
          <p14:tracePt t="4338" x="2085975" y="3390900"/>
          <p14:tracePt t="4355" x="2085975" y="3400425"/>
          <p14:tracePt t="4389" x="2085975" y="3419475"/>
          <p14:tracePt t="4404" x="2085975" y="3429000"/>
          <p14:tracePt t="4422" x="2085975" y="3443288"/>
          <p14:tracePt t="4438" x="2085975" y="3452813"/>
          <p14:tracePt t="4455" x="2085975" y="3457575"/>
          <p14:tracePt t="4471" x="2085975" y="3467100"/>
          <p14:tracePt t="4488" x="2085975" y="3471863"/>
          <p14:tracePt t="4505" x="2085975" y="3476625"/>
          <p14:tracePt t="4590" x="2090738" y="3486150"/>
          <p14:tracePt t="4621" x="2090738" y="3490913"/>
          <p14:tracePt t="4629" x="2090738" y="3495675"/>
          <p14:tracePt t="4653" x="2090738" y="3500438"/>
          <p14:tracePt t="4749" x="2090738" y="3505200"/>
          <p14:tracePt t="4821" x="2085975" y="3505200"/>
          <p14:tracePt t="4861" x="2081213" y="3505200"/>
          <p14:tracePt t="5070" x="2076450" y="3505200"/>
          <p14:tracePt t="5078" x="2062163" y="3505200"/>
          <p14:tracePt t="5089" x="2052638" y="3505200"/>
          <p14:tracePt t="5139" x="2047875" y="3505200"/>
          <p14:tracePt t="5550" x="2057400" y="3505200"/>
          <p14:tracePt t="5565" x="2062163" y="3505200"/>
          <p14:tracePt t="5574" x="2066925" y="3505200"/>
          <p14:tracePt t="5582" x="2076450" y="3505200"/>
          <p14:tracePt t="5589" x="2100263" y="3505200"/>
          <p14:tracePt t="5606" x="2219325" y="3505200"/>
          <p14:tracePt t="5622" x="2362200" y="3505200"/>
          <p14:tracePt t="5639" x="2495550" y="3505200"/>
          <p14:tracePt t="5656" x="2595563" y="3529013"/>
          <p14:tracePt t="5672" x="2700338" y="3538538"/>
          <p14:tracePt t="5689" x="2800350" y="3548063"/>
          <p14:tracePt t="5706" x="2900363" y="3548063"/>
          <p14:tracePt t="5722" x="2976563" y="3548063"/>
          <p14:tracePt t="5739" x="3019425" y="3548063"/>
          <p14:tracePt t="5756" x="3024188" y="3548063"/>
          <p14:tracePt t="5885" x="3028950" y="3548063"/>
          <p14:tracePt t="5909" x="3038475" y="3548063"/>
          <p14:tracePt t="5933" x="3043238" y="3548063"/>
          <p14:tracePt t="5940" x="3048000" y="3548063"/>
          <p14:tracePt t="5956" x="3057525" y="3548063"/>
          <p14:tracePt t="5973" x="3090863" y="3552825"/>
          <p14:tracePt t="5990" x="3109913" y="3552825"/>
          <p14:tracePt t="6006" x="3162300" y="3552825"/>
          <p14:tracePt t="6023" x="3214688" y="3552825"/>
          <p14:tracePt t="6039" x="3276600" y="3552825"/>
          <p14:tracePt t="6056" x="3338513" y="3552825"/>
          <p14:tracePt t="6073" x="3419475" y="3552825"/>
          <p14:tracePt t="6090" x="3509963" y="3552825"/>
          <p14:tracePt t="6106" x="3605213" y="3552825"/>
          <p14:tracePt t="6123" x="3681413" y="3552825"/>
          <p14:tracePt t="6140" x="3762375" y="3552825"/>
          <p14:tracePt t="6157" x="3786188" y="3552825"/>
          <p14:tracePt t="6172" x="3838575" y="3552825"/>
          <p14:tracePt t="6189" x="3876675" y="3552825"/>
          <p14:tracePt t="6206" x="3905250" y="3552825"/>
          <p14:tracePt t="6223" x="3933825" y="3552825"/>
          <p14:tracePt t="6239" x="3948113" y="3552825"/>
          <p14:tracePt t="6256" x="3952875" y="3552825"/>
          <p14:tracePt t="6273" x="3967163" y="3552825"/>
          <p14:tracePt t="6290" x="3981450" y="3552825"/>
          <p14:tracePt t="6307" x="3995738" y="3552825"/>
          <p14:tracePt t="6323" x="4029075" y="3562350"/>
          <p14:tracePt t="6340" x="4105275" y="3571875"/>
          <p14:tracePt t="6357" x="4133850" y="3571875"/>
          <p14:tracePt t="6373" x="4167188" y="3571875"/>
          <p14:tracePt t="6390" x="4181475" y="3571875"/>
          <p14:tracePt t="6406" x="4200525" y="3571875"/>
          <p14:tracePt t="6423" x="4238625" y="3571875"/>
          <p14:tracePt t="6439" x="4291013" y="3562350"/>
          <p14:tracePt t="6456" x="4352925" y="3562350"/>
          <p14:tracePt t="6474" x="4419600" y="3562350"/>
          <p14:tracePt t="6490" x="4462463" y="3562350"/>
          <p14:tracePt t="6507" x="4491038" y="3562350"/>
          <p14:tracePt t="6524" x="4514850" y="3557588"/>
          <p14:tracePt t="6540" x="4529138" y="3557588"/>
          <p14:tracePt t="6556" x="4538663" y="3557588"/>
          <p14:tracePt t="6573" x="4567238" y="3548063"/>
          <p14:tracePt t="6590" x="4591050" y="3548063"/>
          <p14:tracePt t="6606" x="4614863" y="3548063"/>
          <p14:tracePt t="6623" x="4638675" y="3548063"/>
          <p14:tracePt t="6640" x="4652963" y="3548063"/>
          <p14:tracePt t="6657" x="4681538" y="3548063"/>
          <p14:tracePt t="6673" x="4700588" y="3548063"/>
          <p14:tracePt t="6690" x="4743450" y="3548063"/>
          <p14:tracePt t="6707" x="4781550" y="3548063"/>
          <p14:tracePt t="6723" x="4824413" y="3543300"/>
          <p14:tracePt t="6740" x="4862513" y="3538538"/>
          <p14:tracePt t="6742" x="4886325" y="3538538"/>
          <p14:tracePt t="6757" x="4914900" y="3538538"/>
          <p14:tracePt t="6773" x="4943475" y="3533775"/>
          <p14:tracePt t="6790" x="4967288" y="3529013"/>
          <p14:tracePt t="6807" x="5005388" y="3524250"/>
          <p14:tracePt t="6823" x="5043488" y="3524250"/>
          <p14:tracePt t="6841" x="5081588" y="3524250"/>
          <p14:tracePt t="6857" x="5119688" y="3524250"/>
          <p14:tracePt t="6873" x="5148263" y="3524250"/>
          <p14:tracePt t="6890" x="5167313" y="3524250"/>
          <p14:tracePt t="6907" x="5195888" y="3524250"/>
          <p14:tracePt t="6924" x="5219700" y="3524250"/>
          <p14:tracePt t="6941" x="5238750" y="3524250"/>
          <p14:tracePt t="6957" x="5267325" y="3514725"/>
          <p14:tracePt t="6973" x="5276850" y="3509963"/>
          <p14:tracePt t="6991" x="5291138" y="3509963"/>
          <p14:tracePt t="7007" x="5300663" y="3509963"/>
          <p14:tracePt t="7023" x="5314950" y="3509963"/>
          <p14:tracePt t="7041" x="5319713" y="3505200"/>
          <p14:tracePt t="7057" x="5324475" y="3505200"/>
          <p14:tracePt t="7074" x="5334000" y="3505200"/>
          <p14:tracePt t="7092" x="5338763" y="3505200"/>
          <p14:tracePt t="7107" x="5343525" y="3505200"/>
          <p14:tracePt t="7123" x="5353050" y="3505200"/>
          <p14:tracePt t="7140" x="5362575" y="3505200"/>
          <p14:tracePt t="7157" x="5367338" y="3505200"/>
          <p14:tracePt t="7173" x="5376863" y="3505200"/>
          <p14:tracePt t="7269" x="5381625" y="3495675"/>
          <p14:tracePt t="7277" x="5386388" y="3495675"/>
          <p14:tracePt t="7285" x="5386388" y="3490913"/>
          <p14:tracePt t="7293" x="5386388" y="3481388"/>
          <p14:tracePt t="7308" x="5391150" y="3467100"/>
          <p14:tracePt t="7324" x="5391150" y="3414713"/>
          <p14:tracePt t="7341" x="5391150" y="3386138"/>
          <p14:tracePt t="7357" x="5391150" y="3333750"/>
          <p14:tracePt t="7373" x="5391150" y="3309938"/>
          <p14:tracePt t="7391" x="5391150" y="3276600"/>
          <p14:tracePt t="7407" x="5391150" y="3243263"/>
          <p14:tracePt t="7425" x="5391150" y="3209925"/>
          <p14:tracePt t="7441" x="5391150" y="3176588"/>
          <p14:tracePt t="7458" x="5391150" y="3152775"/>
          <p14:tracePt t="7474" x="5400675" y="3133725"/>
          <p14:tracePt t="7491" x="5400675" y="3128963"/>
          <p14:tracePt t="7653" x="5395913" y="3124200"/>
          <p14:tracePt t="7661" x="5381625" y="3124200"/>
          <p14:tracePt t="7669" x="5372100" y="3124200"/>
          <p14:tracePt t="7676" x="5357813" y="3124200"/>
          <p14:tracePt t="7691" x="5343525" y="3124200"/>
          <p14:tracePt t="7708" x="5319713" y="3124200"/>
          <p14:tracePt t="7725" x="5291138" y="3124200"/>
          <p14:tracePt t="7741" x="5262563" y="3119438"/>
          <p14:tracePt t="7758" x="5219700" y="3114675"/>
          <p14:tracePt t="7774" x="5129213" y="3095625"/>
          <p14:tracePt t="7791" x="5019675" y="3086100"/>
          <p14:tracePt t="7807" x="4910138" y="3062288"/>
          <p14:tracePt t="7824" x="4795838" y="3052763"/>
          <p14:tracePt t="7841" x="4691063" y="3043238"/>
          <p14:tracePt t="7858" x="4605338" y="3043238"/>
          <p14:tracePt t="7875" x="4514850" y="3043238"/>
          <p14:tracePt t="7891" x="4414838" y="3043238"/>
          <p14:tracePt t="7908" x="4300538" y="3043238"/>
          <p14:tracePt t="7910" x="4248150" y="3048000"/>
          <p14:tracePt t="7925" x="4214813" y="3057525"/>
          <p14:tracePt t="7942" x="4157663" y="3067050"/>
          <p14:tracePt t="7958" x="4148138" y="3067050"/>
          <p14:tracePt t="8037" x="4143375" y="3067050"/>
          <p14:tracePt t="8046" x="4138613" y="3067050"/>
          <p14:tracePt t="8053" x="4124325" y="3067050"/>
          <p14:tracePt t="8061" x="4114800" y="3067050"/>
          <p14:tracePt t="8075" x="4090988" y="3067050"/>
          <p14:tracePt t="8091" x="4010025" y="3067050"/>
          <p14:tracePt t="8093" x="3962400" y="3062288"/>
          <p14:tracePt t="8108" x="3938588" y="3052763"/>
          <p14:tracePt t="8124" x="3886200" y="3033713"/>
          <p14:tracePt t="8141" x="3871913" y="3028950"/>
          <p14:tracePt t="8293" x="3857625" y="3028950"/>
          <p14:tracePt t="8302" x="3829050" y="3048000"/>
          <p14:tracePt t="8310" x="3743325" y="3086100"/>
          <p14:tracePt t="8358" x="2547938" y="3328988"/>
          <p14:tracePt t="8375" x="2386013" y="3357563"/>
          <p14:tracePt t="8391" x="2366963" y="3357563"/>
          <p14:tracePt t="8549" x="2371725" y="3371850"/>
          <p14:tracePt t="8558" x="2352675" y="3395663"/>
          <p14:tracePt t="8575" x="2328863" y="3438525"/>
          <p14:tracePt t="8591" x="2305050" y="3490913"/>
          <p14:tracePt t="8609" x="2286000" y="3533775"/>
          <p14:tracePt t="8625" x="2266950" y="3586163"/>
          <p14:tracePt t="8642" x="2252663" y="3629025"/>
          <p14:tracePt t="8659" x="2243138" y="3671888"/>
          <p14:tracePt t="8675" x="2233613" y="3709988"/>
          <p14:tracePt t="8692" x="2214563" y="3738563"/>
          <p14:tracePt t="8693" x="2214563" y="3743325"/>
          <p14:tracePt t="8709" x="2209800" y="3748088"/>
          <p14:tracePt t="8757" x="2205038" y="3748088"/>
          <p14:tracePt t="8772" x="2200275" y="3743325"/>
          <p14:tracePt t="8781" x="2195513" y="3733800"/>
          <p14:tracePt t="8791" x="2185988" y="3729038"/>
          <p14:tracePt t="8809" x="2181225" y="3714750"/>
          <p14:tracePt t="8825" x="2176463" y="3686175"/>
          <p14:tracePt t="8842" x="2152650" y="3652838"/>
          <p14:tracePt t="8859" x="2124075" y="3619500"/>
          <p14:tracePt t="8875" x="2114550" y="3605213"/>
          <p14:tracePt t="8892" x="2105025" y="3600450"/>
          <p14:tracePt t="8909" x="2090738" y="3600450"/>
          <p14:tracePt t="8925" x="2071688" y="3600450"/>
          <p14:tracePt t="8942" x="2052638" y="3600450"/>
          <p14:tracePt t="8958" x="2038350" y="3600450"/>
          <p14:tracePt t="8975" x="2028825" y="3609975"/>
          <p14:tracePt t="8992" x="2028825" y="3624263"/>
          <p14:tracePt t="9009" x="2028825" y="3629025"/>
          <p14:tracePt t="9025" x="2028825" y="3648075"/>
          <p14:tracePt t="9042" x="2024063" y="3681413"/>
          <p14:tracePt t="9059" x="2014538" y="3719513"/>
          <p14:tracePt t="9061" x="2014538" y="3733800"/>
          <p14:tracePt t="9076" x="2014538" y="3748088"/>
          <p14:tracePt t="9092" x="2014538" y="3776663"/>
          <p14:tracePt t="9109" x="2014538" y="3810000"/>
          <p14:tracePt t="9125" x="2005013" y="3833813"/>
          <p14:tracePt t="9142" x="2000250" y="3867150"/>
          <p14:tracePt t="9159" x="2000250" y="3900488"/>
          <p14:tracePt t="9175" x="1990725" y="3924300"/>
          <p14:tracePt t="9192" x="1990725" y="3943350"/>
          <p14:tracePt t="9209" x="1990725" y="3952875"/>
          <p14:tracePt t="9226" x="1985963" y="3967163"/>
          <p14:tracePt t="9242" x="1985963" y="3981450"/>
          <p14:tracePt t="9259" x="1985963" y="4000500"/>
          <p14:tracePt t="9276" x="1985963" y="4019550"/>
          <p14:tracePt t="9292" x="1985963" y="4038600"/>
          <p14:tracePt t="9309" x="1985963" y="4067175"/>
          <p14:tracePt t="9326" x="1985963" y="4081463"/>
          <p14:tracePt t="9342" x="1985963" y="4090988"/>
          <p14:tracePt t="9565" x="1985963" y="4095750"/>
          <p14:tracePt t="9629" x="1990725" y="4095750"/>
          <p14:tracePt t="9638" x="1995488" y="4095750"/>
          <p14:tracePt t="9654" x="2000250" y="4095750"/>
          <p14:tracePt t="9661" x="2005013" y="4095750"/>
          <p14:tracePt t="9676" x="2009775" y="4090988"/>
          <p14:tracePt t="9692" x="2014538" y="4086225"/>
          <p14:tracePt t="9709" x="2052638" y="4076700"/>
          <p14:tracePt t="9726" x="2062163" y="4071938"/>
          <p14:tracePt t="9742" x="2090738" y="4057650"/>
          <p14:tracePt t="9759" x="2133600" y="4052888"/>
          <p14:tracePt t="9776" x="2171700" y="4043363"/>
          <p14:tracePt t="9792" x="2209800" y="4043363"/>
          <p14:tracePt t="9809" x="2233613" y="4033838"/>
          <p14:tracePt t="9826" x="2252663" y="4033838"/>
          <p14:tracePt t="9843" x="2266950" y="4033838"/>
          <p14:tracePt t="9859" x="2271713" y="4033838"/>
          <p14:tracePt t="9877" x="2290763" y="4033838"/>
          <p14:tracePt t="9892" x="2300288" y="4033838"/>
          <p14:tracePt t="9909" x="2324100" y="4033838"/>
          <p14:tracePt t="9926" x="2343150" y="4038600"/>
          <p14:tracePt t="9942" x="2362200" y="4038600"/>
          <p14:tracePt t="9959" x="2376488" y="4038600"/>
          <p14:tracePt t="9976" x="2381250" y="4043363"/>
          <p14:tracePt t="9992" x="2386013" y="4043363"/>
          <p14:tracePt t="10010" x="2395538" y="4043363"/>
          <p14:tracePt t="10027" x="2405063" y="4043363"/>
          <p14:tracePt t="10043" x="2419350" y="4043363"/>
          <p14:tracePt t="10060" x="2428875" y="4043363"/>
          <p14:tracePt t="10076" x="2452688" y="4043363"/>
          <p14:tracePt t="10093" x="2495550" y="4043363"/>
          <p14:tracePt t="10109" x="2524125" y="4043363"/>
          <p14:tracePt t="10126" x="2543175" y="4043363"/>
          <p14:tracePt t="10143" x="2552700" y="4043363"/>
          <p14:tracePt t="10160" x="2562225" y="4043363"/>
          <p14:tracePt t="11189" x="2562225" y="4038600"/>
          <p14:tracePt t="11197" x="2562225" y="4033838"/>
          <p14:tracePt t="11205" x="2571750" y="4019550"/>
          <p14:tracePt t="11213" x="2571750" y="4014788"/>
          <p14:tracePt t="11228" x="2571750" y="4000500"/>
          <p14:tracePt t="11244" x="2571750" y="3990975"/>
          <p14:tracePt t="11261" x="2571750" y="3971925"/>
          <p14:tracePt t="11357" x="2571750" y="3967163"/>
          <p14:tracePt t="11365" x="2571750" y="3962400"/>
          <p14:tracePt t="11373" x="2571750" y="3957638"/>
          <p14:tracePt t="11389" x="2571750" y="3948113"/>
          <p14:tracePt t="11405" x="2571750" y="3943350"/>
          <p14:tracePt t="11437" x="2571750" y="3938588"/>
          <p14:tracePt t="11669" x="2571750" y="3933825"/>
          <p14:tracePt t="11733" x="2571750" y="3924300"/>
          <p14:tracePt t="11757" x="2571750" y="3919538"/>
          <p14:tracePt t="11780" x="2571750" y="3914775"/>
          <p14:tracePt t="11797" x="2571750" y="3910013"/>
          <p14:tracePt t="12277" x="2562225" y="3910013"/>
          <p14:tracePt t="12286" x="2552700" y="3910013"/>
          <p14:tracePt t="12500" x="2552700" y="3905250"/>
          <p14:tracePt t="12509" x="2557463" y="3905250"/>
          <p14:tracePt t="12517" x="2557463" y="3900488"/>
          <p14:tracePt t="12562" x="2562225" y="3900488"/>
          <p14:tracePt t="12717" x="2557463" y="3900488"/>
          <p14:tracePt t="13093" x="2557463" y="3895725"/>
          <p14:tracePt t="13133" x="2557463" y="3890963"/>
          <p14:tracePt t="13149" x="2557463" y="3886200"/>
          <p14:tracePt t="13173" x="2557463" y="3881438"/>
          <p14:tracePt t="13197" x="2557463" y="3867150"/>
          <p14:tracePt t="13213" x="2562225" y="3857625"/>
          <p14:tracePt t="13222" x="2562225" y="3852863"/>
          <p14:tracePt t="13232" x="2566988" y="3843338"/>
          <p14:tracePt t="13245" x="2571750" y="3843338"/>
          <p14:tracePt t="13317" x="2571750" y="3838575"/>
          <p14:tracePt t="13327" x="2571750" y="3829050"/>
          <p14:tracePt t="13333" x="2571750" y="3824288"/>
          <p14:tracePt t="13348" x="2571750" y="3819525"/>
          <p14:tracePt t="13362" x="2571750" y="3805238"/>
          <p14:tracePt t="13379" x="2571750" y="3776663"/>
          <p14:tracePt t="13396" x="2576513" y="3752850"/>
          <p14:tracePt t="13397" x="2576513" y="3738563"/>
          <p14:tracePt t="13412" x="2576513" y="3733800"/>
          <p14:tracePt t="13693" x="2576513" y="3729038"/>
          <p14:tracePt t="13741" x="2576513" y="3714750"/>
          <p14:tracePt t="13764" x="2576513" y="3709988"/>
          <p14:tracePt t="13781" x="2576513" y="3700463"/>
          <p14:tracePt t="13846" x="2576513" y="3695700"/>
          <p14:tracePt t="14085" x="2571750" y="3690938"/>
          <p14:tracePt t="14093" x="2566988" y="3690938"/>
          <p14:tracePt t="14101" x="2552700" y="3690938"/>
          <p14:tracePt t="14130" x="2538413" y="3686175"/>
          <p14:tracePt t="14205" x="2533650" y="3686175"/>
          <p14:tracePt t="14261" x="2528888" y="3667125"/>
          <p14:tracePt t="14277" x="2528888" y="3652838"/>
          <p14:tracePt t="14285" x="2528888" y="3648075"/>
          <p14:tracePt t="14297" x="2528888" y="3638550"/>
          <p14:tracePt t="14313" x="2528888" y="3629025"/>
          <p14:tracePt t="14330" x="2528888" y="3619500"/>
          <p14:tracePt t="14347" x="2528888" y="3614738"/>
          <p14:tracePt t="14382" x="2524125" y="3614738"/>
          <p14:tracePt t="14998" x="2519363" y="3614738"/>
          <p14:tracePt t="15006" x="2514600" y="3614738"/>
          <p14:tracePt t="15029" x="2509838" y="3614738"/>
          <p14:tracePt t="15047" x="2500313" y="3614738"/>
          <p14:tracePt t="15063" x="2495550" y="3614738"/>
          <p14:tracePt t="15097" x="2490788" y="3614738"/>
          <p14:tracePt t="15114" x="2481263" y="3614738"/>
          <p14:tracePt t="15147" x="2476500" y="3614738"/>
          <p14:tracePt t="15164" x="2471738" y="3614738"/>
          <p14:tracePt t="15197" x="2466975" y="3614738"/>
          <p14:tracePt t="15317" x="2462213" y="3614738"/>
          <p14:tracePt t="15326" x="2452688" y="3614738"/>
          <p14:tracePt t="15342" x="2447925" y="3614738"/>
          <p14:tracePt t="15349" x="2443163" y="3614738"/>
          <p14:tracePt t="15364" x="2424113" y="3614738"/>
          <p14:tracePt t="15381" x="2390775" y="3614738"/>
          <p14:tracePt t="15397" x="2343150" y="3614738"/>
          <p14:tracePt t="15414" x="2271713" y="3614738"/>
          <p14:tracePt t="15431" x="2190750" y="3614738"/>
          <p14:tracePt t="15447" x="2128838" y="3614738"/>
          <p14:tracePt t="15464" x="2085975" y="3614738"/>
          <p14:tracePt t="15481" x="2066925" y="3614738"/>
          <p14:tracePt t="15498" x="2047875" y="3614738"/>
          <p14:tracePt t="15514" x="2024063" y="3614738"/>
          <p14:tracePt t="15531" x="2009775" y="3619500"/>
          <p14:tracePt t="15547" x="2005013" y="3619500"/>
          <p14:tracePt t="15564" x="1990725" y="3629025"/>
          <p14:tracePt t="15589" x="1985963" y="3629025"/>
          <p14:tracePt t="15749" x="1990725" y="3633788"/>
          <p14:tracePt t="15757" x="1995488" y="3648075"/>
          <p14:tracePt t="15766" x="1995488" y="3662363"/>
          <p14:tracePt t="15814" x="2047875" y="3919538"/>
          <p14:tracePt t="15831" x="2066925" y="3986213"/>
          <p14:tracePt t="15848" x="2066925" y="4014788"/>
          <p14:tracePt t="15865" x="2071688" y="4029075"/>
          <p14:tracePt t="15881" x="2071688" y="4033838"/>
          <p14:tracePt t="15898" x="2076450" y="4043363"/>
          <p14:tracePt t="15915" x="2081213" y="4048125"/>
          <p14:tracePt t="15981" x="2085975" y="4052888"/>
          <p14:tracePt t="15997" x="2085975" y="4062413"/>
          <p14:tracePt t="16015" x="2090738" y="4076700"/>
          <p14:tracePt t="16031" x="2095500" y="4090988"/>
          <p14:tracePt t="16048" x="2100263" y="4090988"/>
          <p14:tracePt t="16064" x="2109788" y="4090988"/>
          <p14:tracePt t="16081" x="2119313" y="4090988"/>
          <p14:tracePt t="16098" x="2147888" y="4067175"/>
          <p14:tracePt t="16115" x="2181225" y="4005263"/>
          <p14:tracePt t="16131" x="2205038" y="3957638"/>
          <p14:tracePt t="16149" x="2228850" y="3886200"/>
          <p14:tracePt t="16165" x="2228850" y="3871913"/>
          <p14:tracePt t="16181" x="2238375" y="3857625"/>
          <p14:tracePt t="16278" x="2243138" y="3852863"/>
          <p14:tracePt t="16285" x="2247900" y="3848100"/>
          <p14:tracePt t="16309" x="2252663" y="3848100"/>
          <p14:tracePt t="16325" x="2257425" y="3843338"/>
          <p14:tracePt t="16413" x="2257425" y="3848100"/>
          <p14:tracePt t="16421" x="2262188" y="3857625"/>
          <p14:tracePt t="16430" x="2266950" y="3862388"/>
          <p14:tracePt t="16438" x="2266950" y="3871913"/>
          <p14:tracePt t="16449" x="2271713" y="3876675"/>
          <p14:tracePt t="16465" x="2276475" y="3886200"/>
          <p14:tracePt t="16482" x="2281238" y="3895725"/>
          <p14:tracePt t="16499" x="2290763" y="3910013"/>
          <p14:tracePt t="16515" x="2295525" y="3924300"/>
          <p14:tracePt t="16532" x="2295525" y="3929063"/>
          <p14:tracePt t="16533" x="2305050" y="3938588"/>
          <p14:tracePt t="16565" x="2309813" y="3938588"/>
          <p14:tracePt t="16582" x="2324100" y="3938588"/>
          <p14:tracePt t="16598" x="2328863" y="3938588"/>
          <p14:tracePt t="16615" x="2333625" y="3938588"/>
          <p14:tracePt t="16631" x="2347913" y="3938588"/>
          <p14:tracePt t="16648" x="2362200" y="3933825"/>
          <p14:tracePt t="16665" x="2371725" y="3919538"/>
          <p14:tracePt t="16682" x="2381250" y="3910013"/>
          <p14:tracePt t="16699" x="2381250" y="3890963"/>
          <p14:tracePt t="16715" x="2386013" y="3886200"/>
          <p14:tracePt t="16732" x="2390775" y="3881438"/>
          <p14:tracePt t="16806" x="2390775" y="3886200"/>
          <p14:tracePt t="16820" x="2390775" y="3890963"/>
          <p14:tracePt t="16909" x="2395538" y="3890963"/>
          <p14:tracePt t="16926" x="2400300" y="3890963"/>
          <p14:tracePt t="16990" x="2400300" y="3900488"/>
          <p14:tracePt t="17221" x="2395538" y="3905250"/>
          <p14:tracePt t="17253" x="2414588" y="3924300"/>
          <p14:tracePt t="17261" x="2424113" y="3933825"/>
          <p14:tracePt t="17269" x="2433638" y="3933825"/>
          <p14:tracePt t="17282" x="2438400" y="3933825"/>
          <p14:tracePt t="17300" x="2457450" y="3933825"/>
          <p14:tracePt t="17315" x="2462213" y="3933825"/>
          <p14:tracePt t="17332" x="2476500" y="3933825"/>
          <p14:tracePt t="17349" x="2481263" y="3943350"/>
          <p14:tracePt t="17365" x="2481263" y="3948113"/>
          <p14:tracePt t="17406" x="2481263" y="3952875"/>
          <p14:tracePt t="17429" x="2481263" y="3962400"/>
          <p14:tracePt t="17437" x="2481263" y="3967163"/>
          <p14:tracePt t="17469" x="2481263" y="3976688"/>
          <p14:tracePt t="17477" x="2481263" y="3981450"/>
          <p14:tracePt t="17502" x="2481263" y="3986213"/>
          <p14:tracePt t="17534" x="2476500" y="3986213"/>
          <p14:tracePt t="17813" x="2486025" y="3986213"/>
          <p14:tracePt t="17821" x="2500313" y="3986213"/>
          <p14:tracePt t="17850" x="2657475" y="3933825"/>
          <p14:tracePt t="17867" x="3038475" y="3852863"/>
          <p14:tracePt t="17883" x="3619500" y="3776663"/>
          <p14:tracePt t="17900" x="4119563" y="3776663"/>
          <p14:tracePt t="17916" x="4481513" y="3776663"/>
          <p14:tracePt t="17933" x="4662488" y="3776663"/>
          <p14:tracePt t="17950" x="4667250" y="3776663"/>
          <p14:tracePt t="17982" x="4672013" y="3776663"/>
          <p14:tracePt t="17999" x="4672013" y="3786188"/>
          <p14:tracePt t="18016" x="4672013" y="3795713"/>
          <p14:tracePt t="18033" x="4672013" y="3805238"/>
          <p14:tracePt t="18050" x="4672013" y="3814763"/>
          <p14:tracePt t="18066" x="4695825" y="3833813"/>
          <p14:tracePt t="18083" x="4752975" y="3852863"/>
          <p14:tracePt t="18100" x="4843463" y="3871913"/>
          <p14:tracePt t="18117" x="4933950" y="3890963"/>
          <p14:tracePt t="18133" x="5062538" y="3914775"/>
          <p14:tracePt t="18150" x="5114925" y="3924300"/>
          <p14:tracePt t="18166" x="5129213" y="3924300"/>
          <p14:tracePt t="18183" x="5133975" y="3924300"/>
          <p14:tracePt t="18216" x="5138738" y="3924300"/>
          <p14:tracePt t="18233" x="5138738" y="3919538"/>
          <p14:tracePt t="18250" x="5138738" y="3914775"/>
          <p14:tracePt t="18266" x="5138738" y="3905250"/>
          <p14:tracePt t="18283" x="5143500" y="3900488"/>
          <p14:tracePt t="18300" x="5143500" y="3890963"/>
          <p14:tracePt t="18317" x="5124450" y="3862388"/>
          <p14:tracePt t="18333" x="5038725" y="3819525"/>
          <p14:tracePt t="18350" x="4933950" y="3786188"/>
          <p14:tracePt t="18366" x="4800600" y="3752850"/>
          <p14:tracePt t="18383" x="4619625" y="3700463"/>
          <p14:tracePt t="18400" x="4481513" y="3676650"/>
          <p14:tracePt t="18417" x="4376738" y="3667125"/>
          <p14:tracePt t="18433" x="4300538" y="3667125"/>
          <p14:tracePt t="18451" x="4257675" y="3667125"/>
          <p14:tracePt t="18533" x="4252913" y="3671888"/>
          <p14:tracePt t="18542" x="4257675" y="3690938"/>
          <p14:tracePt t="18550" x="4257675" y="3695700"/>
          <p14:tracePt t="18566" x="4276725" y="3733800"/>
          <p14:tracePt t="18583" x="4310063" y="3767138"/>
          <p14:tracePt t="18600" x="4386263" y="3795713"/>
          <p14:tracePt t="18617" x="4443413" y="3805238"/>
          <p14:tracePt t="18633" x="4505325" y="3805238"/>
          <p14:tracePt t="18650" x="4538663" y="3805238"/>
          <p14:tracePt t="18667" x="4548188" y="3805238"/>
          <p14:tracePt t="18683" x="4562475" y="3805238"/>
          <p14:tracePt t="18685" x="4562475" y="3800475"/>
          <p14:tracePt t="18701" x="4586288" y="3786188"/>
          <p14:tracePt t="18716" x="4600575" y="3776663"/>
          <p14:tracePt t="18734" x="4633913" y="3762375"/>
          <p14:tracePt t="18750" x="4662488" y="3743325"/>
          <p14:tracePt t="18767" x="4676775" y="3729038"/>
          <p14:tracePt t="18784" x="4676775" y="3714750"/>
          <p14:tracePt t="18800" x="4676775" y="3709988"/>
          <p14:tracePt t="18817" x="4676775" y="3705225"/>
          <p14:tracePt t="18833" x="4676775" y="3695700"/>
          <p14:tracePt t="18850" x="4676775" y="3690938"/>
          <p14:tracePt t="18867" x="4676775" y="3686175"/>
          <p14:tracePt t="18883" x="4681538" y="3681413"/>
          <p14:tracePt t="18901" x="4681538" y="3667125"/>
          <p14:tracePt t="18919" x="4681538" y="3662363"/>
          <p14:tracePt t="18997" x="4681538" y="3657600"/>
          <p14:tracePt t="19013" x="4681538" y="3648075"/>
          <p14:tracePt t="19037" x="4681538" y="3643313"/>
          <p14:tracePt t="19046" x="4681538" y="3633788"/>
          <p14:tracePt t="19053" x="4672013" y="3629025"/>
          <p14:tracePt t="19067" x="4667250" y="3629025"/>
          <p14:tracePt t="19085" x="4648200" y="3609975"/>
          <p14:tracePt t="19100" x="4643438" y="3609975"/>
          <p14:tracePt t="19117" x="4633913" y="3605213"/>
          <p14:tracePt t="19133" x="4624388" y="3595688"/>
          <p14:tracePt t="19150" x="4614863" y="3595688"/>
          <p14:tracePt t="19167" x="4595813" y="3595688"/>
          <p14:tracePt t="19184" x="4572000" y="3595688"/>
          <p14:tracePt t="19201" x="4562475" y="3595688"/>
          <p14:tracePt t="19217" x="4552950" y="3595688"/>
          <p14:tracePt t="19234" x="4548188" y="3595688"/>
          <p14:tracePt t="19251" x="4543425" y="3595688"/>
          <p14:tracePt t="19267" x="4538663" y="3595688"/>
          <p14:tracePt t="19284" x="4519613" y="3595688"/>
          <p14:tracePt t="19301" x="4495800" y="3633788"/>
          <p14:tracePt t="19317" x="4481513" y="3686175"/>
          <p14:tracePt t="19334" x="4462463" y="3733800"/>
          <p14:tracePt t="19350" x="4443413" y="3800475"/>
          <p14:tracePt t="19367" x="4429125" y="3871913"/>
          <p14:tracePt t="19384" x="4414838" y="3943350"/>
          <p14:tracePt t="19400" x="4414838" y="4010025"/>
          <p14:tracePt t="19417" x="4414838" y="4048125"/>
          <p14:tracePt t="19434" x="4414838" y="4062413"/>
          <p14:tracePt t="19467" x="4419600" y="4062413"/>
          <p14:tracePt t="19484" x="4429125" y="4057650"/>
          <p14:tracePt t="19500" x="4429125" y="4024313"/>
          <p14:tracePt t="19517" x="4429125" y="3990975"/>
          <p14:tracePt t="19534" x="4414838" y="3957638"/>
          <p14:tracePt t="19550" x="4376738" y="3914775"/>
          <p14:tracePt t="19568" x="4333875" y="3886200"/>
          <p14:tracePt t="19585" x="4314825" y="3876675"/>
          <p14:tracePt t="19601" x="4300538" y="3871913"/>
          <p14:tracePt t="19618" x="4286250" y="3871913"/>
          <p14:tracePt t="19635" x="4281488" y="3867150"/>
          <p14:tracePt t="19651" x="4276725" y="3862388"/>
          <p14:tracePt t="19668" x="4271963" y="3852863"/>
          <p14:tracePt t="19684" x="4276725" y="3824288"/>
          <p14:tracePt t="19701" x="4276725" y="3743325"/>
          <p14:tracePt t="19717" x="4276725" y="3648075"/>
          <p14:tracePt t="19734" x="4276725" y="3595688"/>
          <p14:tracePt t="19750" x="4243388" y="3538538"/>
          <p14:tracePt t="19767" x="4219575" y="3514725"/>
          <p14:tracePt t="19784" x="4171950" y="3495675"/>
          <p14:tracePt t="19801" x="4152900" y="3495675"/>
          <p14:tracePt t="19818" x="4124325" y="3495675"/>
          <p14:tracePt t="19834" x="4095750" y="3495675"/>
          <p14:tracePt t="19851" x="4067175" y="3514725"/>
          <p14:tracePt t="19868" x="4043363" y="3543300"/>
          <p14:tracePt t="19885" x="4000500" y="3576638"/>
          <p14:tracePt t="19901" x="3981450" y="3605213"/>
          <p14:tracePt t="19918" x="3971925" y="3633788"/>
          <p14:tracePt t="19934" x="3971925" y="3671888"/>
          <p14:tracePt t="19951" x="3971925" y="3709988"/>
          <p14:tracePt t="19968" x="3986213" y="3743325"/>
          <p14:tracePt t="19985" x="4000500" y="3786188"/>
          <p14:tracePt t="20002" x="4010025" y="3814763"/>
          <p14:tracePt t="20018" x="4014788" y="3838575"/>
          <p14:tracePt t="20034" x="4014788" y="3857625"/>
          <p14:tracePt t="20052" x="4014788" y="3886200"/>
          <p14:tracePt t="20068" x="4024313" y="3929063"/>
          <p14:tracePt t="20085" x="4038600" y="3971925"/>
          <p14:tracePt t="20101" x="4052888" y="4000500"/>
          <p14:tracePt t="20118" x="4057650" y="4010025"/>
          <p14:tracePt t="20135" x="4062413" y="4014788"/>
          <p14:tracePt t="20151" x="4076700" y="4019550"/>
          <p14:tracePt t="20168" x="4076700" y="4024313"/>
          <p14:tracePt t="20185" x="4081463" y="4029075"/>
          <p14:tracePt t="20201" x="4090988" y="4029075"/>
          <p14:tracePt t="20218" x="4100513" y="4033838"/>
          <p14:tracePt t="20235" x="4110038" y="4033838"/>
          <p14:tracePt t="20251" x="4119563" y="4033838"/>
          <p14:tracePt t="20268" x="4133850" y="4033838"/>
          <p14:tracePt t="20284" x="4152900" y="4033838"/>
          <p14:tracePt t="20301" x="4157663" y="4033838"/>
          <p14:tracePt t="20318" x="4162425" y="4033838"/>
          <p14:tracePt t="20366" x="4167188" y="4038600"/>
          <p14:tracePt t="20372" x="4162425" y="4048125"/>
          <p14:tracePt t="20385" x="4114800" y="4067175"/>
          <p14:tracePt t="20402" x="3900488" y="4124325"/>
          <p14:tracePt t="20418" x="3595688" y="4238625"/>
          <p14:tracePt t="20435" x="3205163" y="4362450"/>
          <p14:tracePt t="20452" x="2871788" y="4500563"/>
          <p14:tracePt t="20453" x="2747963" y="4562475"/>
          <p14:tracePt t="20469" x="2657475" y="4624388"/>
          <p14:tracePt t="20485" x="2633663" y="4643438"/>
          <p14:tracePt t="20533" x="2638425" y="4633913"/>
          <p14:tracePt t="20542" x="2647950" y="4605338"/>
          <p14:tracePt t="20551" x="2647950" y="4576763"/>
          <p14:tracePt t="20569" x="2647950" y="4491038"/>
          <p14:tracePt t="20585" x="2647950" y="4419600"/>
          <p14:tracePt t="20602" x="2581275" y="4357688"/>
          <p14:tracePt t="20619" x="2495550" y="4319588"/>
          <p14:tracePt t="20635" x="2405063" y="4319588"/>
          <p14:tracePt t="20652" x="2314575" y="4319588"/>
          <p14:tracePt t="20653" x="2295525" y="4319588"/>
          <p14:tracePt t="20669" x="2281238" y="4319588"/>
          <p14:tracePt t="20685" x="2266950" y="4338638"/>
          <p14:tracePt t="20702" x="2266950" y="4352925"/>
          <p14:tracePt t="20735" x="2271713" y="4352925"/>
          <p14:tracePt t="20751" x="2286000" y="4352925"/>
          <p14:tracePt t="20768" x="2290763" y="4352925"/>
          <p14:tracePt t="20785" x="2309813" y="4352925"/>
          <p14:tracePt t="20802" x="2328863" y="4352925"/>
          <p14:tracePt t="20819" x="2362200" y="4343400"/>
          <p14:tracePt t="20835" x="2414588" y="4324350"/>
          <p14:tracePt t="20852" x="2466975" y="4300538"/>
          <p14:tracePt t="20853" x="2486025" y="4295775"/>
          <p14:tracePt t="20869" x="2514600" y="4291013"/>
          <p14:tracePt t="20885" x="2538413" y="4281488"/>
          <p14:tracePt t="20902" x="2557463" y="4276725"/>
          <p14:tracePt t="20919" x="2571750" y="4267200"/>
          <p14:tracePt t="20935" x="2581275" y="4262438"/>
          <p14:tracePt t="20952" x="2586038" y="4252913"/>
          <p14:tracePt t="20969" x="2590800" y="4252913"/>
          <p14:tracePt t="20985" x="2590800" y="4248150"/>
          <p14:tracePt t="21002" x="2590800" y="4238625"/>
          <p14:tracePt t="21036" x="2590800" y="4233863"/>
          <p14:tracePt t="21052" x="2590800" y="4229100"/>
          <p14:tracePt t="21069" x="2586038" y="4224338"/>
          <p14:tracePt t="21085" x="2571750" y="4219575"/>
          <p14:tracePt t="21102" x="2547938" y="4219575"/>
          <p14:tracePt t="21119" x="2528888" y="4210050"/>
          <p14:tracePt t="21135" x="2495550" y="4210050"/>
          <p14:tracePt t="21152" x="2462213" y="4210050"/>
          <p14:tracePt t="21169" x="2419350" y="4210050"/>
          <p14:tracePt t="21186" x="2371725" y="4210050"/>
          <p14:tracePt t="21202" x="2338388" y="4210050"/>
          <p14:tracePt t="21219" x="2309813" y="4210050"/>
          <p14:tracePt t="21235" x="2300288" y="4210050"/>
          <p14:tracePt t="21252" x="2281238" y="4210050"/>
          <p14:tracePt t="21269" x="2243138" y="4210050"/>
          <p14:tracePt t="21286" x="2224088" y="4210050"/>
          <p14:tracePt t="21302" x="2214563" y="4205288"/>
          <p14:tracePt t="21319" x="2209800" y="4205288"/>
          <p14:tracePt t="21397" x="2205038" y="4205288"/>
          <p14:tracePt t="21404" x="2195513" y="4200525"/>
          <p14:tracePt t="21413" x="2190750" y="4195763"/>
          <p14:tracePt t="21421" x="2176463" y="4191000"/>
          <p14:tracePt t="21436" x="2162175" y="4191000"/>
          <p14:tracePt t="21452" x="2095500" y="4171950"/>
          <p14:tracePt t="21469" x="1976438" y="4162425"/>
          <p14:tracePt t="21485" x="1928813" y="4152900"/>
          <p14:tracePt t="21502" x="1924050" y="4152900"/>
          <p14:tracePt t="21662" x="1919288" y="4152900"/>
          <p14:tracePt t="21670" x="1924050" y="4162425"/>
          <p14:tracePt t="21686" x="1933575" y="4205288"/>
          <p14:tracePt t="21703" x="1947863" y="4257675"/>
          <p14:tracePt t="21719" x="1966913" y="4314825"/>
          <p14:tracePt t="21736" x="1976438" y="4367213"/>
          <p14:tracePt t="21752" x="1995488" y="4410075"/>
          <p14:tracePt t="21770" x="2000250" y="4452938"/>
          <p14:tracePt t="21786" x="2009775" y="4471988"/>
          <p14:tracePt t="21802" x="2014538" y="4500563"/>
          <p14:tracePt t="21819" x="2024063" y="4524375"/>
          <p14:tracePt t="21836" x="2028825" y="4538663"/>
          <p14:tracePt t="21925" x="2028825" y="4543425"/>
          <p14:tracePt t="21933" x="2028825" y="4548188"/>
          <p14:tracePt t="21950" x="2028825" y="4557713"/>
          <p14:tracePt t="21965" x="2028825" y="4562475"/>
          <p14:tracePt t="21972" x="2038350" y="4567238"/>
          <p14:tracePt t="21986" x="2038350" y="4572000"/>
          <p14:tracePt t="22003" x="2043113" y="4581525"/>
          <p14:tracePt t="22020" x="2043113" y="4586288"/>
          <p14:tracePt t="22037" x="2047875" y="4591050"/>
          <p14:tracePt t="22069" x="2052638" y="4595813"/>
          <p14:tracePt t="22141" x="2057400" y="4595813"/>
          <p14:tracePt t="22150" x="2062163" y="4595813"/>
          <p14:tracePt t="22165" x="2071688" y="4595813"/>
          <p14:tracePt t="22173" x="2081213" y="4595813"/>
          <p14:tracePt t="22188" x="2090738" y="4595813"/>
          <p14:tracePt t="22203" x="2105025" y="4595813"/>
          <p14:tracePt t="22220" x="2114550" y="4595813"/>
          <p14:tracePt t="22237" x="2133600" y="4595813"/>
          <p14:tracePt t="22253" x="2171700" y="4595813"/>
          <p14:tracePt t="22270" x="2209800" y="4595813"/>
          <p14:tracePt t="22286" x="2238375" y="4595813"/>
          <p14:tracePt t="22303" x="2266950" y="4595813"/>
          <p14:tracePt t="22320" x="2319338" y="4605338"/>
          <p14:tracePt t="22337" x="2362200" y="4614863"/>
          <p14:tracePt t="22353" x="2414588" y="4614863"/>
          <p14:tracePt t="22370" x="2443163" y="4624388"/>
          <p14:tracePt t="22387" x="2471738" y="4624388"/>
          <p14:tracePt t="22403" x="2476500" y="4624388"/>
          <p14:tracePt t="22421" x="2490788" y="4624388"/>
          <p14:tracePt t="22453" x="2495550" y="4624388"/>
          <p14:tracePt t="23750" x="2490788" y="4624388"/>
          <p14:tracePt t="23949" x="2495550" y="4610100"/>
          <p14:tracePt t="23956" x="2500313" y="4605338"/>
          <p14:tracePt t="23965" x="2505075" y="4595813"/>
          <p14:tracePt t="23973" x="2505075" y="4591050"/>
          <p14:tracePt t="23987" x="2509838" y="4581525"/>
          <p14:tracePt t="24005" x="2519363" y="4567238"/>
          <p14:tracePt t="24829" x="2519363" y="4562475"/>
          <p14:tracePt t="24837" x="2514600" y="4562475"/>
          <p14:tracePt t="24845" x="2505075" y="4576763"/>
          <p14:tracePt t="24872" x="2490788" y="4576763"/>
          <p14:tracePt t="25206" x="2486025" y="4576763"/>
          <p14:tracePt t="25213" x="2476500" y="4576763"/>
          <p14:tracePt t="25222" x="2471738" y="4572000"/>
          <p14:tracePt t="25256" x="2466975" y="4567238"/>
          <p14:tracePt t="25272" x="2438400" y="4557713"/>
          <p14:tracePt t="25289" x="2428875" y="4557713"/>
          <p14:tracePt t="25322" x="2419350" y="4557713"/>
          <p14:tracePt t="25356" x="2414588" y="4557713"/>
          <p14:tracePt t="25372" x="2409825" y="4552950"/>
          <p14:tracePt t="25389" x="2395538" y="4552950"/>
          <p14:tracePt t="25406" x="2390775" y="4552950"/>
          <p14:tracePt t="25508" x="2386013" y="4548188"/>
          <p14:tracePt t="25518" x="2390775" y="4538663"/>
          <p14:tracePt t="25541" x="2405063" y="4538663"/>
          <p14:tracePt t="25556" x="2405063" y="4529138"/>
          <p14:tracePt t="25581" x="2409825" y="4524375"/>
          <p14:tracePt t="25717" x="2409825" y="4519613"/>
          <p14:tracePt t="25733" x="2405063" y="4519613"/>
          <p14:tracePt t="25741" x="2400300" y="4519613"/>
          <p14:tracePt t="25772" x="2395538" y="4519613"/>
          <p14:tracePt t="25806" x="2381250" y="4519613"/>
          <p14:tracePt t="25840" x="2376488" y="4519613"/>
          <p14:tracePt t="25856" x="2376488" y="4524375"/>
          <p14:tracePt t="26165" x="2366963" y="4524375"/>
          <p14:tracePt t="26189" x="2352675" y="4524375"/>
          <p14:tracePt t="26349" x="2352675" y="4519613"/>
          <p14:tracePt t="26365" x="2352675" y="4510088"/>
          <p14:tracePt t="26373" x="2352675" y="4505325"/>
          <p14:tracePt t="26389" x="2352675" y="4495800"/>
          <p14:tracePt t="26406" x="2352675" y="4486275"/>
          <p14:tracePt t="26423" x="2352675" y="4481513"/>
          <p14:tracePt t="26440" x="2362200" y="4467225"/>
          <p14:tracePt t="26457" x="2366963" y="4462463"/>
          <p14:tracePt t="26473" x="2366963" y="4448175"/>
          <p14:tracePt t="26490" x="2376488" y="4438650"/>
          <p14:tracePt t="26507" x="2381250" y="4424363"/>
          <p14:tracePt t="26523" x="2386013" y="4410075"/>
          <p14:tracePt t="26541" x="2386013" y="4386263"/>
          <p14:tracePt t="26557" x="2386013" y="4381500"/>
          <p14:tracePt t="26573" x="2386013" y="4376738"/>
          <p14:tracePt t="26590" x="2386013" y="4367213"/>
          <p14:tracePt t="26606" x="2386013" y="4362450"/>
          <p14:tracePt t="26623" x="2376488" y="4333875"/>
          <p14:tracePt t="26640" x="2371725" y="4324350"/>
          <p14:tracePt t="26657" x="2362200" y="4305300"/>
          <p14:tracePt t="26673" x="2352675" y="4295775"/>
          <p14:tracePt t="26690" x="2347913" y="4291013"/>
          <p14:tracePt t="26707" x="2333625" y="4281488"/>
          <p14:tracePt t="26723" x="2319338" y="4281488"/>
          <p14:tracePt t="26741" x="2314575" y="4281488"/>
          <p14:tracePt t="26757" x="2309813" y="4281488"/>
          <p14:tracePt t="26773" x="2300288" y="4281488"/>
          <p14:tracePt t="26806" x="2286000" y="4286250"/>
          <p14:tracePt t="26824" x="2281238" y="4291013"/>
          <p14:tracePt t="26840" x="2271713" y="4300538"/>
          <p14:tracePt t="26857" x="2271713" y="4310063"/>
          <p14:tracePt t="26874" x="2266950" y="4324350"/>
          <p14:tracePt t="26890" x="2266950" y="4343400"/>
          <p14:tracePt t="26907" x="2266950" y="4357688"/>
          <p14:tracePt t="26923" x="2266950" y="4362450"/>
          <p14:tracePt t="26940" x="2266950" y="4367213"/>
          <p14:tracePt t="26942" x="2266950" y="4371975"/>
          <p14:tracePt t="26957" x="2266950" y="4386263"/>
          <p14:tracePt t="26973" x="2266950" y="4395788"/>
          <p14:tracePt t="26990" x="2266950" y="4405313"/>
          <p14:tracePt t="27007" x="2266950" y="4414838"/>
          <p14:tracePt t="27024" x="2271713" y="4429125"/>
          <p14:tracePt t="27040" x="2271713" y="4433888"/>
          <p14:tracePt t="27057" x="2281238" y="4448175"/>
          <p14:tracePt t="27109" x="2281238" y="4452938"/>
          <p14:tracePt t="27149" x="2281238" y="4457700"/>
          <p14:tracePt t="27173" x="2290763" y="4457700"/>
          <p14:tracePt t="27221" x="2290763" y="4467225"/>
          <p14:tracePt t="27228" x="2295525" y="4467225"/>
          <p14:tracePt t="27253" x="2300288" y="4467225"/>
          <p14:tracePt t="27277" x="2305050" y="4467225"/>
          <p14:tracePt t="27309" x="2314575" y="4467225"/>
          <p14:tracePt t="27325" x="2324100" y="4462463"/>
          <p14:tracePt t="27349" x="2324100" y="4457700"/>
          <p14:tracePt t="27357" x="2328863" y="4452938"/>
          <p14:tracePt t="27381" x="2333625" y="4443413"/>
          <p14:tracePt t="27405" x="2333625" y="4438650"/>
          <p14:tracePt t="27413" x="2333625" y="4433888"/>
          <p14:tracePt t="27424" x="2333625" y="4429125"/>
          <p14:tracePt t="27440" x="2333625" y="4419600"/>
          <p14:tracePt t="27457" x="2333625" y="4414838"/>
          <p14:tracePt t="27474" x="2333625" y="4400550"/>
          <p14:tracePt t="27491" x="2333625" y="4391025"/>
          <p14:tracePt t="27507" x="2333625" y="4376738"/>
          <p14:tracePt t="27524" x="2333625" y="4357688"/>
          <p14:tracePt t="27526" x="2333625" y="4352925"/>
          <p14:tracePt t="27540" x="2333625" y="4338638"/>
          <p14:tracePt t="27557" x="2333625" y="4329113"/>
          <p14:tracePt t="27613" x="2333625" y="4324350"/>
          <p14:tracePt t="27676" x="2324100" y="4324350"/>
          <p14:tracePt t="27709" x="2319338" y="4324350"/>
          <p14:tracePt t="27773" x="2314575" y="4324350"/>
          <p14:tracePt t="27789" x="2305050" y="4324350"/>
          <p14:tracePt t="27828" x="2300288" y="4324350"/>
          <p14:tracePt t="27837" x="2300288" y="4329113"/>
          <p14:tracePt t="27853" x="2295525" y="4329113"/>
          <p14:tracePt t="27861" x="2295525" y="4333875"/>
          <p14:tracePt t="27875" x="2295525" y="4338638"/>
          <p14:tracePt t="27891" x="2295525" y="4348163"/>
          <p14:tracePt t="27908" x="2295525" y="4371975"/>
          <p14:tracePt t="27924" x="2295525" y="4395788"/>
          <p14:tracePt t="27941" x="2295525" y="4424363"/>
          <p14:tracePt t="27957" x="2309813" y="4452938"/>
          <p14:tracePt t="27974" x="2324100" y="4471988"/>
          <p14:tracePt t="27991" x="2333625" y="4481513"/>
          <p14:tracePt t="28007" x="2352675" y="4486275"/>
          <p14:tracePt t="28024" x="2381250" y="4486275"/>
          <p14:tracePt t="28041" x="2395538" y="4486275"/>
          <p14:tracePt t="28058" x="2405063" y="4486275"/>
          <p14:tracePt t="28075" x="2419350" y="4486275"/>
          <p14:tracePt t="28109" x="2433638" y="4486275"/>
          <p14:tracePt t="28237" x="2428875" y="4486275"/>
          <p14:tracePt t="28253" x="2428875" y="4481513"/>
          <p14:tracePt t="28285" x="2424113" y="4481513"/>
          <p14:tracePt t="28341" x="2419350" y="4481513"/>
          <p14:tracePt t="28382" x="2414588" y="4481513"/>
          <p14:tracePt t="28445" x="2409825" y="4476750"/>
          <p14:tracePt t="28469" x="2409825" y="4471988"/>
          <p14:tracePt t="28493" x="2409825" y="4462463"/>
          <p14:tracePt t="28589" x="2414588" y="4462463"/>
          <p14:tracePt t="28613" x="2419350" y="4462463"/>
          <p14:tracePt t="28638" x="2428875" y="4462463"/>
          <p14:tracePt t="28661" x="2433638" y="4462463"/>
          <p14:tracePt t="28684" x="2433638" y="4457700"/>
          <p14:tracePt t="28701" x="2438400" y="4457700"/>
          <p14:tracePt t="28933" x="2443163" y="4457700"/>
          <p14:tracePt t="30181" x="2457450" y="4457700"/>
          <p14:tracePt t="30190" x="2466975" y="4457700"/>
          <p14:tracePt t="30197" x="2471738" y="4457700"/>
          <p14:tracePt t="30209" x="2476500" y="4457700"/>
          <p14:tracePt t="30226" x="2481263" y="4457700"/>
          <p14:tracePt t="30243" x="2486025" y="4457700"/>
          <p14:tracePt t="30260" x="2495550" y="4457700"/>
          <p14:tracePt t="30277" x="2505075" y="4462463"/>
          <p14:tracePt t="30293" x="2509838" y="4471988"/>
          <p14:tracePt t="30326" x="2509838" y="4481513"/>
          <p14:tracePt t="30343" x="2509838" y="4510088"/>
          <p14:tracePt t="30359" x="2509838" y="4529138"/>
          <p14:tracePt t="30376" x="2509838" y="4538663"/>
          <p14:tracePt t="30393" x="2509838" y="4548188"/>
          <p14:tracePt t="30409" x="2509838" y="4552950"/>
          <p14:tracePt t="30445" x="2514600" y="4557713"/>
          <p14:tracePt t="30470" x="2528888" y="4552950"/>
          <p14:tracePt t="30485" x="2533650" y="4543425"/>
          <p14:tracePt t="30493" x="2533650" y="4529138"/>
          <p14:tracePt t="30510" x="2543175" y="4510088"/>
          <p14:tracePt t="30526" x="2547938" y="4481513"/>
          <p14:tracePt t="30543" x="2547938" y="4433888"/>
          <p14:tracePt t="30560" x="2547938" y="4391025"/>
          <p14:tracePt t="30577" x="2547938" y="4367213"/>
          <p14:tracePt t="30593" x="2547938" y="4348163"/>
          <p14:tracePt t="30610" x="2552700" y="4338638"/>
          <p14:tracePt t="30626" x="2557463" y="4338638"/>
          <p14:tracePt t="30643" x="2557463" y="4329113"/>
          <p14:tracePt t="30660" x="2557463" y="4324350"/>
          <p14:tracePt t="30733" x="2566988" y="4319588"/>
          <p14:tracePt t="30812" x="2571750" y="4314825"/>
          <p14:tracePt t="30852" x="2571750" y="4310063"/>
          <p14:tracePt t="30885" x="2581275" y="4300538"/>
          <p14:tracePt t="30901" x="2581275" y="4295775"/>
          <p14:tracePt t="30910" x="2581275" y="4291013"/>
          <p14:tracePt t="30927" x="2586038" y="4286250"/>
          <p14:tracePt t="30943" x="2590800" y="4276725"/>
          <p14:tracePt t="30960" x="2595563" y="4276725"/>
          <p14:tracePt t="31022" x="2600325" y="4276725"/>
          <p14:tracePt t="31070" x="2605088" y="4276725"/>
          <p14:tracePt t="31101" x="2614613" y="4276725"/>
          <p14:tracePt t="31117" x="2619375" y="4281488"/>
          <p14:tracePt t="31133" x="2628900" y="4286250"/>
          <p14:tracePt t="31141" x="2638425" y="4295775"/>
          <p14:tracePt t="31151" x="2643188" y="4300538"/>
          <p14:tracePt t="31160" x="2643188" y="4305300"/>
          <p14:tracePt t="31177" x="2657475" y="4314825"/>
          <p14:tracePt t="31194" x="2681288" y="4333875"/>
          <p14:tracePt t="31211" x="2705100" y="4352925"/>
          <p14:tracePt t="31227" x="2728913" y="4367213"/>
          <p14:tracePt t="31228" x="2757488" y="4386263"/>
          <p14:tracePt t="31244" x="2771775" y="4395788"/>
          <p14:tracePt t="31260" x="2833688" y="4419600"/>
          <p14:tracePt t="31277" x="2962275" y="4486275"/>
          <p14:tracePt t="31294" x="3067050" y="4529138"/>
          <p14:tracePt t="31310" x="3152775" y="4548188"/>
          <p14:tracePt t="31327" x="3190875" y="4562475"/>
          <p14:tracePt t="31345" x="3200400" y="4562475"/>
          <p14:tracePt t="31361" x="3209925" y="4562475"/>
          <p14:tracePt t="31377" x="3233738" y="4562475"/>
          <p14:tracePt t="31395" x="3281363" y="4562475"/>
          <p14:tracePt t="31411" x="3386138" y="4562475"/>
          <p14:tracePt t="31427" x="3514725" y="4562475"/>
          <p14:tracePt t="31444" x="3648075" y="4562475"/>
          <p14:tracePt t="31460" x="3829050" y="4595813"/>
          <p14:tracePt t="31477" x="3905250" y="4619625"/>
          <p14:tracePt t="31494" x="3957638" y="4619625"/>
          <p14:tracePt t="31510" x="3971925" y="4619625"/>
          <p14:tracePt t="31528" x="3976688" y="4619625"/>
          <p14:tracePt t="31544" x="3990975" y="4619625"/>
          <p14:tracePt t="31560" x="4005263" y="4619625"/>
          <p14:tracePt t="31578" x="4057650" y="4595813"/>
          <p14:tracePt t="31594" x="4205288" y="4562475"/>
          <p14:tracePt t="31611" x="4510088" y="4495800"/>
          <p14:tracePt t="31627" x="4843463" y="4414838"/>
          <p14:tracePt t="31644" x="5057775" y="4357688"/>
          <p14:tracePt t="31645" x="5129213" y="4333875"/>
          <p14:tracePt t="31660" x="5233988" y="4291013"/>
          <p14:tracePt t="31678" x="5305425" y="4243388"/>
          <p14:tracePt t="31694" x="5357813" y="4200525"/>
          <p14:tracePt t="31711" x="5405438" y="4152900"/>
          <p14:tracePt t="31728" x="5448300" y="4110038"/>
          <p14:tracePt t="31744" x="5486400" y="4071938"/>
          <p14:tracePt t="31761" x="5495925" y="4043363"/>
          <p14:tracePt t="31777" x="5500688" y="4043363"/>
          <p14:tracePt t="31820" x="5500688" y="4038600"/>
          <p14:tracePt t="31837" x="5510213" y="4038600"/>
          <p14:tracePt t="31845" x="5529263" y="4033838"/>
          <p14:tracePt t="31861" x="5576888" y="4014788"/>
          <p14:tracePt t="31877" x="5619750" y="3995738"/>
          <p14:tracePt t="31894" x="5634038" y="3981450"/>
          <p14:tracePt t="31911" x="5643563" y="3971925"/>
          <p14:tracePt t="31927" x="5657850" y="3957638"/>
          <p14:tracePt t="31944" x="5681663" y="3919538"/>
          <p14:tracePt t="31961" x="5710238" y="3838575"/>
          <p14:tracePt t="31977" x="5710238" y="3719513"/>
          <p14:tracePt t="31994" x="5638800" y="3548063"/>
          <p14:tracePt t="32011" x="5534025" y="3443288"/>
          <p14:tracePt t="32028" x="5495925" y="3414713"/>
          <p14:tracePt t="32061" x="5491163" y="3414713"/>
          <p14:tracePt t="32102" x="5476875" y="3409950"/>
          <p14:tracePt t="32111" x="5476875" y="3405188"/>
          <p14:tracePt t="32128" x="5462588" y="3390900"/>
          <p14:tracePt t="32145" x="5462588" y="3376613"/>
          <p14:tracePt t="32161" x="5448300" y="3357563"/>
          <p14:tracePt t="32178" x="5429250" y="3338513"/>
          <p14:tracePt t="32194" x="5395913" y="3295650"/>
          <p14:tracePt t="32211" x="5329238" y="3257550"/>
          <p14:tracePt t="32227" x="5248275" y="3214688"/>
          <p14:tracePt t="32229" x="5195888" y="3171825"/>
          <p14:tracePt t="32244" x="5172075" y="3152775"/>
          <p14:tracePt t="32261" x="5076825" y="3105150"/>
          <p14:tracePt t="32278" x="5019675" y="3086100"/>
          <p14:tracePt t="32294" x="4957763" y="3062288"/>
          <p14:tracePt t="32311" x="4910138" y="3048000"/>
          <p14:tracePt t="32328" x="4843463" y="3038475"/>
          <p14:tracePt t="32345" x="4800600" y="3033713"/>
          <p14:tracePt t="32361" x="4762500" y="3028950"/>
          <p14:tracePt t="32378" x="4733925" y="3028950"/>
          <p14:tracePt t="32395" x="4710113" y="3028950"/>
          <p14:tracePt t="32411" x="4672013" y="3048000"/>
          <p14:tracePt t="32428" x="4605338" y="3067050"/>
          <p14:tracePt t="32445" x="4519613" y="3105150"/>
          <p14:tracePt t="32461" x="4481513" y="3138488"/>
          <p14:tracePt t="32478" x="4452938" y="3167063"/>
          <p14:tracePt t="32494" x="4433888" y="3190875"/>
          <p14:tracePt t="32512" x="4419600" y="3224213"/>
          <p14:tracePt t="32528" x="4410075" y="3262313"/>
          <p14:tracePt t="32545" x="4405313" y="3290888"/>
          <p14:tracePt t="32562" x="4386263" y="3333750"/>
          <p14:tracePt t="32578" x="4386263" y="3371850"/>
          <p14:tracePt t="32595" x="4386263" y="3390900"/>
          <p14:tracePt t="32611" x="4381500" y="3419475"/>
          <p14:tracePt t="32629" x="4381500" y="3438525"/>
          <p14:tracePt t="32645" x="4381500" y="3457575"/>
          <p14:tracePt t="32661" x="4400550" y="3471863"/>
          <p14:tracePt t="32678" x="4443413" y="3495675"/>
          <p14:tracePt t="32695" x="4514850" y="3548063"/>
          <p14:tracePt t="32712" x="4600575" y="3590925"/>
          <p14:tracePt t="32728" x="4705350" y="3652838"/>
          <p14:tracePt t="32745" x="4810125" y="3705225"/>
          <p14:tracePt t="32761" x="4919663" y="3748088"/>
          <p14:tracePt t="32778" x="5038725" y="3786188"/>
          <p14:tracePt t="32795" x="5148263" y="3810000"/>
          <p14:tracePt t="32812" x="5248275" y="3810000"/>
          <p14:tracePt t="32828" x="5338763" y="3810000"/>
          <p14:tracePt t="32845" x="5381625" y="3805238"/>
          <p14:tracePt t="32862" x="5405438" y="3800475"/>
          <p14:tracePt t="32878" x="5424488" y="3790950"/>
          <p14:tracePt t="32896" x="5438775" y="3790950"/>
          <p14:tracePt t="32912" x="5457825" y="3790950"/>
          <p14:tracePt t="32928" x="5481638" y="3790950"/>
          <p14:tracePt t="32945" x="5519738" y="3810000"/>
          <p14:tracePt t="32962" x="5572125" y="3848100"/>
          <p14:tracePt t="32979" x="5624513" y="3886200"/>
          <p14:tracePt t="32995" x="5686425" y="3929063"/>
          <p14:tracePt t="33012" x="5753100" y="3986213"/>
          <p14:tracePt t="33029" x="5867400" y="4057650"/>
          <p14:tracePt t="33045" x="5919788" y="4086225"/>
          <p14:tracePt t="33062" x="5953125" y="4119563"/>
          <p14:tracePt t="33078" x="5962650" y="4133850"/>
          <p14:tracePt t="33096" x="5962650" y="4162425"/>
          <p14:tracePt t="33112" x="5962650" y="4186238"/>
          <p14:tracePt t="33129" x="5962650" y="4214813"/>
          <p14:tracePt t="33146" x="5953125" y="4243388"/>
          <p14:tracePt t="33162" x="5938838" y="4262438"/>
          <p14:tracePt t="33179" x="5910263" y="4291013"/>
          <p14:tracePt t="33197" x="5881688" y="4314825"/>
          <p14:tracePt t="33212" x="5876925" y="4314825"/>
          <p14:tracePt t="33229" x="5848350" y="4333875"/>
          <p14:tracePt t="33245" x="5829300" y="4343400"/>
          <p14:tracePt t="33262" x="5810250" y="4357688"/>
          <p14:tracePt t="33279" x="5795963" y="4367213"/>
          <p14:tracePt t="33296" x="5781675" y="4371975"/>
          <p14:tracePt t="33329" x="5772150" y="4376738"/>
          <p14:tracePt t="33345" x="5767388" y="4376738"/>
          <p14:tracePt t="33379" x="5762625" y="4376738"/>
          <p14:tracePt t="33395" x="5762625" y="4381500"/>
          <p14:tracePt t="33925" x="5762625" y="4357688"/>
          <p14:tracePt t="33933" x="5762625" y="4319588"/>
          <p14:tracePt t="33941" x="5767388" y="4271963"/>
          <p14:tracePt t="33962" x="5786438" y="4176713"/>
          <p14:tracePt t="33980" x="5795963" y="4110038"/>
          <p14:tracePt t="33997" x="5805488" y="4081463"/>
          <p14:tracePt t="34013" x="5819775" y="4067175"/>
          <p14:tracePt t="34029" x="5838825" y="4048125"/>
          <p14:tracePt t="34046" x="5862638" y="4000500"/>
          <p14:tracePt t="34063" x="5891213" y="3948113"/>
          <p14:tracePt t="34079" x="5919788" y="3862388"/>
          <p14:tracePt t="34096" x="5938838" y="3795713"/>
          <p14:tracePt t="34113" x="5976938" y="3738563"/>
          <p14:tracePt t="34129" x="6086475" y="3633788"/>
          <p14:tracePt t="34147" x="6410325" y="3424238"/>
          <p14:tracePt t="34163" x="7067550" y="3052763"/>
          <p14:tracePt t="34180" x="7815263" y="2714625"/>
          <p14:tracePt t="34181" x="8096250" y="2638425"/>
          <p14:tracePt t="34197" x="8610600" y="2581275"/>
          <p14:tracePt t="34245" x="1025525" y="3148013"/>
          <p14:tracePt t="34252" x="1554163" y="3251200"/>
          <p14:tracePt t="34261" x="1943100" y="3371850"/>
          <p14:tracePt t="34269" x="2249488" y="3460750"/>
          <p14:tracePt t="34277" x="2389188" y="3479800"/>
          <p14:tracePt t="34284" x="2465388" y="3498850"/>
          <p14:tracePt t="34293" x="2490788" y="3511550"/>
          <p14:tracePt t="34405" x="2497138" y="3498850"/>
          <p14:tracePt t="34413" x="2497138" y="3441700"/>
          <p14:tracePt t="34421" x="2497138" y="3397250"/>
          <p14:tracePt t="34429" x="2497138" y="3359150"/>
          <p14:tracePt t="34437" x="2497138" y="3295650"/>
          <p14:tracePt t="34445" x="2497138" y="3251200"/>
          <p14:tracePt t="34453" x="2517775" y="3179763"/>
          <p14:tracePt t="34461" x="2517775" y="3078163"/>
          <p14:tracePt t="34469" x="2517775" y="2995613"/>
          <p14:tracePt t="34477" x="2517775" y="2849563"/>
          <p14:tracePt t="34484" x="2478088" y="2695575"/>
          <p14:tracePt t="34492" x="2452688" y="2492375"/>
          <p14:tracePt t="34501" x="2401888" y="2274888"/>
          <p14:tracePt t="34509" x="2325688" y="2078038"/>
          <p14:tracePt t="34516" x="2306638" y="1911350"/>
          <p14:tracePt t="34525" x="2262188" y="1758950"/>
          <p14:tracePt t="34533" x="2224088" y="1651000"/>
          <p14:tracePt t="34541" x="2192338" y="1562100"/>
          <p14:tracePt t="34548" x="2147888" y="1458913"/>
          <p14:tracePt t="34557" x="2058988" y="1350963"/>
          <p14:tracePt t="34564" x="1924050" y="1268413"/>
          <p14:tracePt t="34573" x="1778000" y="1185863"/>
          <p14:tracePt t="34581" x="1638300" y="1109663"/>
          <p14:tracePt t="34589" x="1547813" y="1063625"/>
          <p14:tracePt t="34597" x="1490663" y="1050925"/>
          <p14:tracePt t="34605" x="1439863" y="1019175"/>
          <p14:tracePt t="34612" x="1408113" y="993775"/>
          <p14:tracePt t="34621" x="1370013" y="962025"/>
          <p14:tracePt t="34628" x="1344613" y="936625"/>
          <p14:tracePt t="34637" x="1312863" y="847725"/>
          <p14:tracePt t="34645" x="1262063" y="777875"/>
          <p14:tracePt t="34652" x="1217613" y="682625"/>
          <p14:tracePt t="34661" x="1160463" y="592138"/>
          <p14:tracePt t="34669" x="1108075" y="503238"/>
          <p14:tracePt t="34677" x="1050925" y="414338"/>
          <p14:tracePt t="34684" x="1006475" y="357188"/>
          <p14:tracePt t="34692" x="974725" y="319088"/>
          <p14:tracePt t="34700" x="936625" y="280988"/>
          <p14:tracePt t="34709" x="898525" y="268288"/>
          <p14:tracePt t="34716" x="873125" y="255588"/>
          <p14:tracePt t="34726" x="847725" y="255588"/>
          <p14:tracePt t="34733" x="828675" y="255588"/>
          <p14:tracePt t="34742" x="784225" y="255588"/>
          <p14:tracePt t="34749" x="746125" y="236538"/>
          <p14:tracePt t="34756" x="688975" y="209550"/>
          <p14:tracePt t="34765" x="611188" y="165100"/>
          <p14:tracePt t="34772" x="534988" y="101600"/>
          <p14:tracePt t="34781" x="452438" y="508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FC3185-4F74-4BC0-B42E-2E0112D5D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844762"/>
          </a:xfrm>
        </p:spPr>
        <p:txBody>
          <a:bodyPr>
            <a:normAutofit/>
          </a:bodyPr>
          <a:lstStyle/>
          <a:p>
            <a:r>
              <a:rPr lang="en-AU" dirty="0"/>
              <a:t>Capture desired performance differences in </a:t>
            </a:r>
            <a:r>
              <a:rPr lang="en-AU" dirty="0" err="1"/>
              <a:t>multisensor</a:t>
            </a:r>
            <a:r>
              <a:rPr lang="en-AU" dirty="0"/>
              <a:t> environment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9EB66-1284-4765-8373-C00083D0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777" y="4972054"/>
            <a:ext cx="3086099" cy="171444"/>
          </a:xfrm>
        </p:spPr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DC448-793D-430B-85B3-A529E710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F9D07-3716-4A71-879E-FF17F76D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Bounds on Performance Loss and Gain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2FA4586-F916-4B2D-81DF-52EEF9804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7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11"/>
    </mc:Choice>
    <mc:Fallback>
      <p:transition spd="slow" advTm="23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14" x="1323975" y="3867150"/>
          <p14:tracePt t="722" x="1490663" y="3867150"/>
          <p14:tracePt t="731" x="1581150" y="3867150"/>
          <p14:tracePt t="762" x="1743075" y="3729038"/>
          <p14:tracePt t="779" x="1819275" y="3671888"/>
          <p14:tracePt t="795" x="1881188" y="3638550"/>
          <p14:tracePt t="813" x="1938338" y="3600450"/>
          <p14:tracePt t="830" x="2057400" y="3552825"/>
          <p14:tracePt t="846" x="2100263" y="3552825"/>
          <p14:tracePt t="1306" x="2100263" y="3543300"/>
          <p14:tracePt t="1315" x="2095500" y="3524250"/>
          <p14:tracePt t="1323" x="2109788" y="3471863"/>
          <p14:tracePt t="1363" x="2347913" y="2895600"/>
          <p14:tracePt t="1379" x="2371725" y="2709863"/>
          <p14:tracePt t="1396" x="2395538" y="2643188"/>
          <p14:tracePt t="1412" x="2405063" y="2614613"/>
          <p14:tracePt t="1429" x="2409825" y="2590800"/>
          <p14:tracePt t="1446" x="2409825" y="2557463"/>
          <p14:tracePt t="1463" x="2424113" y="2519363"/>
          <p14:tracePt t="1479" x="2433638" y="2486025"/>
          <p14:tracePt t="1497" x="2438400" y="2466975"/>
          <p14:tracePt t="1513" x="2438400" y="2457450"/>
          <p14:tracePt t="11466" x="2438400" y="2438400"/>
          <p14:tracePt t="11474" x="2419350" y="2328863"/>
          <p14:tracePt t="11483" x="2324100" y="2219325"/>
          <p14:tracePt t="11505" x="2314575" y="2214563"/>
          <p14:tracePt t="11538" x="2333625" y="2214563"/>
          <p14:tracePt t="11555" x="2390775" y="2214563"/>
          <p14:tracePt t="11571" x="2409825" y="2214563"/>
          <p14:tracePt t="11588" x="2419350" y="2214563"/>
          <p14:tracePt t="11650" x="2433638" y="2219325"/>
          <p14:tracePt t="11658" x="2433638" y="2247900"/>
          <p14:tracePt t="11667" x="2433638" y="2286000"/>
          <p14:tracePt t="11674" x="2438400" y="2305050"/>
          <p14:tracePt t="11689" x="2447925" y="2328863"/>
          <p14:tracePt t="11706" x="2457450" y="2338388"/>
          <p14:tracePt t="11721" x="2481263" y="2343150"/>
          <p14:tracePt t="12059" x="2486025" y="2352675"/>
          <p14:tracePt t="12235" x="2486025" y="2357438"/>
          <p14:tracePt t="12299" x="2481263" y="2357438"/>
          <p14:tracePt t="12315" x="2476500" y="235743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FC3185-4F74-4BC0-B42E-2E0112D5D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844762"/>
          </a:xfrm>
        </p:spPr>
        <p:txBody>
          <a:bodyPr>
            <a:normAutofit/>
          </a:bodyPr>
          <a:lstStyle/>
          <a:p>
            <a:r>
              <a:rPr lang="en-AU" dirty="0"/>
              <a:t>Capture desired performance differences in </a:t>
            </a:r>
            <a:r>
              <a:rPr lang="en-AU" dirty="0" err="1"/>
              <a:t>multisensor</a:t>
            </a:r>
            <a:r>
              <a:rPr lang="en-AU" dirty="0"/>
              <a:t> environment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9EB66-1284-4765-8373-C00083D0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777" y="4972054"/>
            <a:ext cx="3086099" cy="171444"/>
          </a:xfrm>
        </p:spPr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DC448-793D-430B-85B3-A529E710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F9D07-3716-4A71-879E-FF17F76D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Bounds on Performance Loss and Gain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697E33-F65A-469C-AED6-45765AFA4BEF}"/>
              </a:ext>
            </a:extLst>
          </p:cNvPr>
          <p:cNvGrpSpPr/>
          <p:nvPr/>
        </p:nvGrpSpPr>
        <p:grpSpPr>
          <a:xfrm>
            <a:off x="1110855" y="1640760"/>
            <a:ext cx="2803071" cy="2724150"/>
            <a:chOff x="1110855" y="1687596"/>
            <a:chExt cx="2803071" cy="27241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CE34A4-CD1A-4096-A09F-6747853EE91C}"/>
                </a:ext>
              </a:extLst>
            </p:cNvPr>
            <p:cNvGrpSpPr/>
            <p:nvPr/>
          </p:nvGrpSpPr>
          <p:grpSpPr>
            <a:xfrm>
              <a:off x="1110855" y="1687596"/>
              <a:ext cx="2803071" cy="2724150"/>
              <a:chOff x="1119389" y="1748030"/>
              <a:chExt cx="2803071" cy="272415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2E3373C-51F8-4248-B4F2-54539113E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389" y="1748030"/>
                <a:ext cx="2746851" cy="2724150"/>
              </a:xfrm>
              <a:prstGeom prst="rect">
                <a:avLst/>
              </a:prstGeom>
            </p:spPr>
          </p:pic>
          <p:pic>
            <p:nvPicPr>
              <p:cNvPr id="11" name="Picture 10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n]}&#10;\end{equation*}&#10;\end{document}" title="IguanaTex Bitmap Display">
                <a:extLst>
                  <a:ext uri="{FF2B5EF4-FFF2-40B4-BE49-F238E27FC236}">
                    <a16:creationId xmlns:a16="http://schemas.microsoft.com/office/drawing/2014/main" id="{B47A63DA-E7DC-43BB-8872-1DB4E49BC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7241" y="2480659"/>
                <a:ext cx="385219" cy="192610"/>
              </a:xfrm>
              <a:prstGeom prst="rect">
                <a:avLst/>
              </a:prstGeom>
            </p:spPr>
          </p:pic>
          <p:pic>
            <p:nvPicPr>
              <p:cNvPr id="14" name="Picture 13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 title="IguanaTex Bitmap Display">
                <a:extLst>
                  <a:ext uri="{FF2B5EF4-FFF2-40B4-BE49-F238E27FC236}">
                    <a16:creationId xmlns:a16="http://schemas.microsoft.com/office/drawing/2014/main" id="{368CDC87-EEA2-47C8-B589-A993DCD526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9243" y="3031175"/>
                <a:ext cx="370590" cy="192610"/>
              </a:xfrm>
              <a:prstGeom prst="rect">
                <a:avLst/>
              </a:prstGeom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3FDDAF6-2E6E-4DA3-A55E-D2329F117DF3}"/>
                  </a:ext>
                </a:extLst>
              </p:cNvPr>
              <p:cNvCxnSpPr/>
              <p:nvPr/>
            </p:nvCxnSpPr>
            <p:spPr>
              <a:xfrm>
                <a:off x="3187733" y="2673269"/>
                <a:ext cx="0" cy="43683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AD5D84-28ED-4CF2-B254-04A036668B7C}"/>
                  </a:ext>
                </a:extLst>
              </p:cNvPr>
              <p:cNvSpPr txBox="1"/>
              <p:nvPr/>
            </p:nvSpPr>
            <p:spPr>
              <a:xfrm>
                <a:off x="1211959" y="1766465"/>
                <a:ext cx="25515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1"/>
                    </a:solidFill>
                  </a:rPr>
                  <a:t>Performance Loss Lower Bound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4D094A-D0DD-4138-ADEF-BD521F91F705}"/>
                </a:ext>
              </a:extLst>
            </p:cNvPr>
            <p:cNvSpPr txBox="1"/>
            <p:nvPr/>
          </p:nvSpPr>
          <p:spPr>
            <a:xfrm>
              <a:off x="2921000" y="2738920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>
                  <a:solidFill>
                    <a:schemeClr val="accent1"/>
                  </a:solidFill>
                </a:rPr>
                <a:t>min</a:t>
              </a:r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3596885-7746-496B-8C83-D904DB4B7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6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404"/>
    </mc:Choice>
    <mc:Fallback>
      <p:transition spd="slow" advTm="62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04" x="3505200" y="1938338"/>
          <p14:tracePt t="859" x="3514725" y="1933575"/>
          <p14:tracePt t="866" x="3519488" y="1933575"/>
          <p14:tracePt t="875" x="3529013" y="1933575"/>
          <p14:tracePt t="897" x="3533775" y="1933575"/>
          <p14:tracePt t="914" x="3548063" y="1933575"/>
          <p14:tracePt t="930" x="3552825" y="1933575"/>
          <p14:tracePt t="947" x="3562350" y="1933575"/>
          <p14:tracePt t="963" x="3571875" y="1933575"/>
          <p14:tracePt t="980" x="3600450" y="1933575"/>
          <p14:tracePt t="997" x="3619500" y="1933575"/>
          <p14:tracePt t="1014" x="3633788" y="1933575"/>
          <p14:tracePt t="1030" x="3643313" y="1933575"/>
          <p14:tracePt t="1047" x="3657600" y="1943100"/>
          <p14:tracePt t="1064" x="3662363" y="1943100"/>
          <p14:tracePt t="1080" x="3676650" y="1947863"/>
          <p14:tracePt t="1097" x="3686175" y="1947863"/>
          <p14:tracePt t="1114" x="3714750" y="1943100"/>
          <p14:tracePt t="1130" x="3771900" y="1928813"/>
          <p14:tracePt t="1147" x="3819525" y="1928813"/>
          <p14:tracePt t="1164" x="3848100" y="1919288"/>
          <p14:tracePt t="1181" x="3895725" y="1909763"/>
          <p14:tracePt t="1197" x="3933825" y="1905000"/>
          <p14:tracePt t="1214" x="3971925" y="1895475"/>
          <p14:tracePt t="1230" x="3995738" y="1885950"/>
          <p14:tracePt t="1247" x="4010025" y="1876425"/>
          <p14:tracePt t="1264" x="4014788" y="1876425"/>
          <p14:tracePt t="1314" x="4014788" y="1857375"/>
          <p14:tracePt t="1331" x="3986213" y="1800225"/>
          <p14:tracePt t="1347" x="3952875" y="1747838"/>
          <p14:tracePt t="1364" x="3924300" y="1719263"/>
          <p14:tracePt t="1381" x="3910013" y="1690688"/>
          <p14:tracePt t="1397" x="3890963" y="1671638"/>
          <p14:tracePt t="1414" x="3881438" y="1662113"/>
          <p14:tracePt t="1431" x="3862388" y="1662113"/>
          <p14:tracePt t="1447" x="3862388" y="1657350"/>
          <p14:tracePt t="1531" x="3857625" y="1657350"/>
          <p14:tracePt t="1554" x="3848100" y="1657350"/>
          <p14:tracePt t="1682" x="3824288" y="1657350"/>
          <p14:tracePt t="1691" x="3810000" y="1657350"/>
          <p14:tracePt t="1700" x="3805238" y="1657350"/>
          <p14:tracePt t="1716" x="3800475" y="1657350"/>
          <p14:tracePt t="1748" x="3786188" y="1657350"/>
          <p14:tracePt t="1764" x="3781425" y="1657350"/>
          <p14:tracePt t="1781" x="3776663" y="1657350"/>
          <p14:tracePt t="1798" x="3762375" y="1657350"/>
          <p14:tracePt t="1814" x="3733800" y="1657350"/>
          <p14:tracePt t="1831" x="3690938" y="1657350"/>
          <p14:tracePt t="1848" x="3652838" y="1652588"/>
          <p14:tracePt t="1864" x="3614738" y="1619250"/>
          <p14:tracePt t="1881" x="3590925" y="1609725"/>
          <p14:tracePt t="1898" x="3552825" y="1600200"/>
          <p14:tracePt t="1914" x="3533775" y="1600200"/>
          <p14:tracePt t="1931" x="3495675" y="1600200"/>
          <p14:tracePt t="1948" x="3462338" y="1600200"/>
          <p14:tracePt t="1964" x="3429000" y="1604963"/>
          <p14:tracePt t="1981" x="3362325" y="1604963"/>
          <p14:tracePt t="1998" x="3300413" y="1604963"/>
          <p14:tracePt t="2015" x="3248025" y="1604963"/>
          <p14:tracePt t="2031" x="3195638" y="1604963"/>
          <p14:tracePt t="2048" x="3133725" y="1604963"/>
          <p14:tracePt t="2064" x="3048000" y="1604963"/>
          <p14:tracePt t="2081" x="2928938" y="1604963"/>
          <p14:tracePt t="2098" x="2814638" y="1585913"/>
          <p14:tracePt t="2115" x="2647950" y="1566863"/>
          <p14:tracePt t="2131" x="2557463" y="1566863"/>
          <p14:tracePt t="2148" x="2495550" y="1566863"/>
          <p14:tracePt t="2165" x="2452688" y="1566863"/>
          <p14:tracePt t="2181" x="2414588" y="1566863"/>
          <p14:tracePt t="2198" x="2376488" y="1571625"/>
          <p14:tracePt t="2215" x="2343150" y="1581150"/>
          <p14:tracePt t="2231" x="2324100" y="1585913"/>
          <p14:tracePt t="2248" x="2286000" y="1600200"/>
          <p14:tracePt t="2265" x="2243138" y="1600200"/>
          <p14:tracePt t="2281" x="2190750" y="1609725"/>
          <p14:tracePt t="2298" x="2062163" y="1643063"/>
          <p14:tracePt t="2315" x="1971675" y="1662113"/>
          <p14:tracePt t="2331" x="1928813" y="1662113"/>
          <p14:tracePt t="2348" x="1900238" y="1662113"/>
          <p14:tracePt t="2365" x="1885950" y="1662113"/>
          <p14:tracePt t="2381" x="1857375" y="1662113"/>
          <p14:tracePt t="2398" x="1838325" y="1662113"/>
          <p14:tracePt t="2415" x="1800225" y="1657350"/>
          <p14:tracePt t="2431" x="1738313" y="1633538"/>
          <p14:tracePt t="2448" x="1685925" y="1619250"/>
          <p14:tracePt t="2465" x="1633538" y="1604963"/>
          <p14:tracePt t="2482" x="1595438" y="1604963"/>
          <p14:tracePt t="2483" x="1581150" y="1604963"/>
          <p14:tracePt t="2498" x="1552575" y="1604963"/>
          <p14:tracePt t="2515" x="1538288" y="1604963"/>
          <p14:tracePt t="2532" x="1519238" y="1604963"/>
          <p14:tracePt t="2548" x="1514475" y="1604963"/>
          <p14:tracePt t="2565" x="1495425" y="1604963"/>
          <p14:tracePt t="2582" x="1471613" y="1604963"/>
          <p14:tracePt t="2598" x="1452563" y="1595438"/>
          <p14:tracePt t="2615" x="1414463" y="1595438"/>
          <p14:tracePt t="2632" x="1385888" y="1585913"/>
          <p14:tracePt t="2648" x="1362075" y="1585913"/>
          <p14:tracePt t="2665" x="1352550" y="1585913"/>
          <p14:tracePt t="2682" x="1338263" y="1585913"/>
          <p14:tracePt t="2698" x="1314450" y="1585913"/>
          <p14:tracePt t="2715" x="1300163" y="1585913"/>
          <p14:tracePt t="2732" x="1281113" y="1590675"/>
          <p14:tracePt t="2748" x="1276350" y="1590675"/>
          <p14:tracePt t="2765" x="1252538" y="1590675"/>
          <p14:tracePt t="2782" x="1243013" y="1595438"/>
          <p14:tracePt t="2799" x="1209675" y="1614488"/>
          <p14:tracePt t="2815" x="1171575" y="1624013"/>
          <p14:tracePt t="2832" x="1157288" y="1633538"/>
          <p14:tracePt t="2849" x="1152525" y="1633538"/>
          <p14:tracePt t="2906" x="1143000" y="1643063"/>
          <p14:tracePt t="2915" x="1138238" y="1643063"/>
          <p14:tracePt t="2932" x="1133475" y="1652588"/>
          <p14:tracePt t="2949" x="1128713" y="1662113"/>
          <p14:tracePt t="2965" x="1128713" y="1671638"/>
          <p14:tracePt t="2982" x="1128713" y="1681163"/>
          <p14:tracePt t="2999" x="1128713" y="1685925"/>
          <p14:tracePt t="3015" x="1128713" y="1714500"/>
          <p14:tracePt t="3032" x="1128713" y="1752600"/>
          <p14:tracePt t="3049" x="1128713" y="1790700"/>
          <p14:tracePt t="3065" x="1128713" y="1833563"/>
          <p14:tracePt t="3067" x="1128713" y="1847850"/>
          <p14:tracePt t="3082" x="1128713" y="1866900"/>
          <p14:tracePt t="3099" x="1138238" y="1871663"/>
          <p14:tracePt t="3132" x="1138238" y="1881188"/>
          <p14:tracePt t="3149" x="1138238" y="1890713"/>
          <p14:tracePt t="3165" x="1138238" y="1905000"/>
          <p14:tracePt t="3182" x="1143000" y="1914525"/>
          <p14:tracePt t="3199" x="1143000" y="1928813"/>
          <p14:tracePt t="3215" x="1143000" y="1943100"/>
          <p14:tracePt t="3232" x="1143000" y="1947863"/>
          <p14:tracePt t="3249" x="1147763" y="1957388"/>
          <p14:tracePt t="3299" x="1147763" y="1962150"/>
          <p14:tracePt t="3316" x="1147763" y="1966913"/>
          <p14:tracePt t="3332" x="1147763" y="1971675"/>
          <p14:tracePt t="3366" x="1152525" y="1976438"/>
          <p14:tracePt t="3386" x="1157288" y="1976438"/>
          <p14:tracePt t="3399" x="1162050" y="1976438"/>
          <p14:tracePt t="3416" x="1176338" y="1971675"/>
          <p14:tracePt t="3432" x="1195388" y="1971675"/>
          <p14:tracePt t="3449" x="1223963" y="1971675"/>
          <p14:tracePt t="3451" x="1257300" y="1971675"/>
          <p14:tracePt t="3466" x="1285875" y="1971675"/>
          <p14:tracePt t="3482" x="1400175" y="1971675"/>
          <p14:tracePt t="3499" x="1500188" y="1976438"/>
          <p14:tracePt t="3516" x="1609725" y="1990725"/>
          <p14:tracePt t="3532" x="1704975" y="1990725"/>
          <p14:tracePt t="3549" x="1804988" y="1990725"/>
          <p14:tracePt t="3566" x="1895475" y="1990725"/>
          <p14:tracePt t="3583" x="1971675" y="1990725"/>
          <p14:tracePt t="3599" x="2066925" y="2000250"/>
          <p14:tracePt t="3616" x="2152650" y="2009775"/>
          <p14:tracePt t="3633" x="2252663" y="2009775"/>
          <p14:tracePt t="3649" x="2366963" y="2009775"/>
          <p14:tracePt t="3651" x="2428875" y="2009775"/>
          <p14:tracePt t="3666" x="2481263" y="2009775"/>
          <p14:tracePt t="3682" x="2633663" y="2005013"/>
          <p14:tracePt t="3699" x="2709863" y="1990725"/>
          <p14:tracePt t="3716" x="2786063" y="1981200"/>
          <p14:tracePt t="3732" x="2867025" y="1971675"/>
          <p14:tracePt t="3749" x="2905125" y="1971675"/>
          <p14:tracePt t="3766" x="2957513" y="1971675"/>
          <p14:tracePt t="3783" x="3000375" y="1985963"/>
          <p14:tracePt t="3799" x="3048000" y="2009775"/>
          <p14:tracePt t="3816" x="3105150" y="2028825"/>
          <p14:tracePt t="3833" x="3157538" y="2028825"/>
          <p14:tracePt t="3849" x="3214688" y="2028825"/>
          <p14:tracePt t="3851" x="3252788" y="2028825"/>
          <p14:tracePt t="3866" x="3305175" y="2028825"/>
          <p14:tracePt t="3883" x="3357563" y="2028825"/>
          <p14:tracePt t="3899" x="3390900" y="2028825"/>
          <p14:tracePt t="3916" x="3409950" y="2028825"/>
          <p14:tracePt t="3933" x="3429000" y="2028825"/>
          <p14:tracePt t="3949" x="3443288" y="2028825"/>
          <p14:tracePt t="3966" x="3457575" y="2028825"/>
          <p14:tracePt t="4016" x="3462338" y="2028825"/>
          <p14:tracePt t="4035" x="3467100" y="2028825"/>
          <p14:tracePt t="4050" x="3476625" y="2033588"/>
          <p14:tracePt t="4066" x="3495675" y="2047875"/>
          <p14:tracePt t="4083" x="3505200" y="2047875"/>
          <p14:tracePt t="4100" x="3533775" y="2047875"/>
          <p14:tracePt t="4116" x="3552825" y="2047875"/>
          <p14:tracePt t="4134" x="3605213" y="2024063"/>
          <p14:tracePt t="4150" x="3662363" y="1985963"/>
          <p14:tracePt t="4166" x="3719513" y="1966913"/>
          <p14:tracePt t="4183" x="3762375" y="1962150"/>
          <p14:tracePt t="4200" x="3781425" y="1962150"/>
          <p14:tracePt t="4216" x="3800475" y="1962150"/>
          <p14:tracePt t="4233" x="3814763" y="1962150"/>
          <p14:tracePt t="4249" x="3819525" y="1962150"/>
          <p14:tracePt t="4266" x="3824288" y="1962150"/>
          <p14:tracePt t="4491" x="3829050" y="1962150"/>
          <p14:tracePt t="4883" x="3848100" y="1962150"/>
          <p14:tracePt t="4891" x="3919538" y="1962150"/>
          <p14:tracePt t="4900" x="3943350" y="1962150"/>
          <p14:tracePt t="4917" x="3957638" y="1962150"/>
          <p14:tracePt t="4951" x="3967163" y="1985963"/>
          <p14:tracePt t="4968" x="3990975" y="2100263"/>
          <p14:tracePt t="4984" x="4033838" y="2352675"/>
          <p14:tracePt t="5001" x="4095750" y="2643188"/>
          <p14:tracePt t="5018" x="4224338" y="2905125"/>
          <p14:tracePt t="5020" x="4257675" y="3000375"/>
          <p14:tracePt t="5034" x="4257675" y="3005138"/>
          <p14:tracePt t="5050" x="4267200" y="3062288"/>
          <p14:tracePt t="5067" x="4267200" y="3067050"/>
          <p14:tracePt t="5275" x="4267200" y="3071813"/>
          <p14:tracePt t="5291" x="4267200" y="3067050"/>
          <p14:tracePt t="5299" x="4238625" y="3043238"/>
          <p14:tracePt t="5335" x="4138613" y="3019425"/>
          <p14:tracePt t="5351" x="4029075" y="3009900"/>
          <p14:tracePt t="5368" x="3795713" y="3009900"/>
          <p14:tracePt t="5385" x="3586163" y="3009900"/>
          <p14:tracePt t="5401" x="3443288" y="3009900"/>
          <p14:tracePt t="5418" x="3352800" y="3000375"/>
          <p14:tracePt t="5434" x="3233738" y="2986088"/>
          <p14:tracePt t="5451" x="3038475" y="2976563"/>
          <p14:tracePt t="5468" x="2938463" y="3000375"/>
          <p14:tracePt t="5484" x="2876550" y="3033713"/>
          <p14:tracePt t="5502" x="2838450" y="3052763"/>
          <p14:tracePt t="5517" x="2814638" y="3067050"/>
          <p14:tracePt t="5535" x="2781300" y="3081338"/>
          <p14:tracePt t="5551" x="2733675" y="3105150"/>
          <p14:tracePt t="5568" x="2657475" y="3148013"/>
          <p14:tracePt t="5585" x="2571750" y="3205163"/>
          <p14:tracePt t="5602" x="2476500" y="3276600"/>
          <p14:tracePt t="5605" x="2419350" y="3314700"/>
          <p14:tracePt t="5618" x="2371725" y="3362325"/>
          <p14:tracePt t="5635" x="2271713" y="3514725"/>
          <p14:tracePt t="5651" x="2195513" y="3619500"/>
          <p14:tracePt t="5668" x="2133600" y="3709988"/>
          <p14:tracePt t="5684" x="2081213" y="3800475"/>
          <p14:tracePt t="5702" x="2033588" y="3848100"/>
          <p14:tracePt t="5718" x="2009775" y="3871913"/>
          <p14:tracePt t="5735" x="1995488" y="3881438"/>
          <p14:tracePt t="5751" x="1981200" y="3886200"/>
          <p14:tracePt t="5768" x="1962150" y="3895725"/>
          <p14:tracePt t="5785" x="1938338" y="3900488"/>
          <p14:tracePt t="5802" x="1909763" y="3910013"/>
          <p14:tracePt t="5818" x="1857375" y="3919538"/>
          <p14:tracePt t="5835" x="1828800" y="3924300"/>
          <p14:tracePt t="5851" x="1804988" y="3924300"/>
          <p14:tracePt t="5868" x="1785938" y="3933825"/>
          <p14:tracePt t="5884" x="1762125" y="3933825"/>
          <p14:tracePt t="5902" x="1738313" y="3948113"/>
          <p14:tracePt t="5918" x="1704975" y="3952875"/>
          <p14:tracePt t="5935" x="1652588" y="3990975"/>
          <p14:tracePt t="5951" x="1628775" y="4014788"/>
          <p14:tracePt t="5968" x="1585913" y="4043363"/>
          <p14:tracePt t="5985" x="1552575" y="4086225"/>
          <p14:tracePt t="6002" x="1528763" y="4114800"/>
          <p14:tracePt t="6018" x="1500188" y="4138613"/>
          <p14:tracePt t="6035" x="1495425" y="4138613"/>
          <p14:tracePt t="6068" x="1466850" y="4133850"/>
          <p14:tracePt t="6085" x="1409700" y="4086225"/>
          <p14:tracePt t="6102" x="1323975" y="4038600"/>
          <p14:tracePt t="6118" x="1228725" y="3995738"/>
          <p14:tracePt t="6135" x="1171575" y="3981450"/>
          <p14:tracePt t="6152" x="1171575" y="3976688"/>
          <p14:tracePt t="6203" x="1181100" y="3976688"/>
          <p14:tracePt t="6218" x="1214438" y="4000500"/>
          <p14:tracePt t="6235" x="1252538" y="4024313"/>
          <p14:tracePt t="6251" x="1285875" y="4033838"/>
          <p14:tracePt t="6268" x="1314450" y="4048125"/>
          <p14:tracePt t="6285" x="1333500" y="4048125"/>
          <p14:tracePt t="6302" x="1343025" y="4048125"/>
          <p14:tracePt t="6318" x="1362075" y="4052888"/>
          <p14:tracePt t="6335" x="1366838" y="4057650"/>
          <p14:tracePt t="6352" x="1390650" y="4057650"/>
          <p14:tracePt t="6368" x="1428750" y="4057650"/>
          <p14:tracePt t="6385" x="1471613" y="4057650"/>
          <p14:tracePt t="6402" x="1571625" y="4057650"/>
          <p14:tracePt t="6418" x="1633538" y="4057650"/>
          <p14:tracePt t="6435" x="1671638" y="4057650"/>
          <p14:tracePt t="6451" x="1704975" y="4057650"/>
          <p14:tracePt t="6468" x="1719263" y="4052888"/>
          <p14:tracePt t="6485" x="1733550" y="4048125"/>
          <p14:tracePt t="6502" x="1747838" y="4029075"/>
          <p14:tracePt t="6519" x="1762125" y="4024313"/>
          <p14:tracePt t="6535" x="1785938" y="4010025"/>
          <p14:tracePt t="6553" x="1809750" y="4000500"/>
          <p14:tracePt t="6569" x="1828800" y="3981450"/>
          <p14:tracePt t="6585" x="1838325" y="3971925"/>
          <p14:tracePt t="6602" x="1847850" y="3957638"/>
          <p14:tracePt t="6618" x="1862138" y="3933825"/>
          <p14:tracePt t="6635" x="1876425" y="3910013"/>
          <p14:tracePt t="6652" x="1885950" y="3881438"/>
          <p14:tracePt t="6668" x="1890713" y="3857625"/>
          <p14:tracePt t="6685" x="1900238" y="3838575"/>
          <p14:tracePt t="6702" x="1914525" y="3805238"/>
          <p14:tracePt t="6718" x="1914525" y="3786188"/>
          <p14:tracePt t="6736" x="1933575" y="3757613"/>
          <p14:tracePt t="6753" x="1933575" y="3738563"/>
          <p14:tracePt t="6769" x="1938338" y="3724275"/>
          <p14:tracePt t="6786" x="1947863" y="3700463"/>
          <p14:tracePt t="6788" x="1952625" y="3686175"/>
          <p14:tracePt t="6803" x="1962150" y="3652838"/>
          <p14:tracePt t="6819" x="1976438" y="3624263"/>
          <p14:tracePt t="6835" x="2005013" y="3581400"/>
          <p14:tracePt t="6852" x="2028825" y="3548063"/>
          <p14:tracePt t="6869" x="2052638" y="3514725"/>
          <p14:tracePt t="6886" x="2071688" y="3486150"/>
          <p14:tracePt t="6903" x="2090738" y="3476625"/>
          <p14:tracePt t="6919" x="2100263" y="3467100"/>
          <p14:tracePt t="6935" x="2105025" y="3462338"/>
          <p14:tracePt t="6952" x="2109788" y="3462338"/>
          <p14:tracePt t="6968" x="2124075" y="3457575"/>
          <p14:tracePt t="6985" x="2138363" y="3443288"/>
          <p14:tracePt t="7002" x="2147888" y="3438525"/>
          <p14:tracePt t="7019" x="2152650" y="3424238"/>
          <p14:tracePt t="7036" x="2157413" y="3419475"/>
          <p14:tracePt t="7227" x="2157413" y="3414713"/>
          <p14:tracePt t="7236" x="2157413" y="3409950"/>
          <p14:tracePt t="7285" x="2176463" y="3352800"/>
          <p14:tracePt t="7303" x="2176463" y="3338513"/>
          <p14:tracePt t="7319" x="2181225" y="3319463"/>
          <p14:tracePt t="7336" x="2181225" y="3305175"/>
          <p14:tracePt t="7353" x="2185988" y="3290888"/>
          <p14:tracePt t="7370" x="2185988" y="3281363"/>
          <p14:tracePt t="7386" x="2190750" y="3271838"/>
          <p14:tracePt t="7403" x="2200275" y="3257550"/>
          <p14:tracePt t="7419" x="2209800" y="3248025"/>
          <p14:tracePt t="7436" x="2214563" y="3243263"/>
          <p14:tracePt t="7452" x="2219325" y="3238500"/>
          <p14:tracePt t="7469" x="2224088" y="3233738"/>
          <p14:tracePt t="7486" x="2233613" y="3224213"/>
          <p14:tracePt t="7503" x="2238375" y="3219450"/>
          <p14:tracePt t="7519" x="2243138" y="3209925"/>
          <p14:tracePt t="7536" x="2252663" y="3205163"/>
          <p14:tracePt t="7553" x="2252663" y="3200400"/>
          <p14:tracePt t="7570" x="2262188" y="3200400"/>
          <p14:tracePt t="7586" x="2266950" y="3195638"/>
          <p14:tracePt t="7603" x="2271713" y="3190875"/>
          <p14:tracePt t="7619" x="2276475" y="3190875"/>
          <p14:tracePt t="7636" x="2281238" y="3190875"/>
          <p14:tracePt t="7669" x="2295525" y="3186113"/>
          <p14:tracePt t="7686" x="2314575" y="3171825"/>
          <p14:tracePt t="7703" x="2343150" y="3152775"/>
          <p14:tracePt t="7720" x="2366963" y="3138488"/>
          <p14:tracePt t="7736" x="2381250" y="3128963"/>
          <p14:tracePt t="7753" x="2386013" y="3128963"/>
          <p14:tracePt t="7812" x="2395538" y="3128963"/>
          <p14:tracePt t="7820" x="2400300" y="3128963"/>
          <p14:tracePt t="7852" x="2405063" y="3128963"/>
          <p14:tracePt t="7931" x="2414588" y="3128963"/>
          <p14:tracePt t="7947" x="2419350" y="3128963"/>
          <p14:tracePt t="7955" x="2433638" y="3128963"/>
          <p14:tracePt t="7970" x="2462213" y="3119438"/>
          <p14:tracePt t="7986" x="2500313" y="3119438"/>
          <p14:tracePt t="8003" x="2519363" y="3119438"/>
          <p14:tracePt t="8019" x="2543175" y="3114675"/>
          <p14:tracePt t="8036" x="2552700" y="3114675"/>
          <p14:tracePt t="8172" x="2562225" y="3114675"/>
          <p14:tracePt t="8187" x="2566988" y="3114675"/>
          <p14:tracePt t="8227" x="2576513" y="3109913"/>
          <p14:tracePt t="8243" x="2586038" y="3100388"/>
          <p14:tracePt t="8268" x="2595563" y="3100388"/>
          <p14:tracePt t="8275" x="2600325" y="3090863"/>
          <p14:tracePt t="8287" x="2619375" y="3086100"/>
          <p14:tracePt t="8304" x="2681288" y="3071813"/>
          <p14:tracePt t="8320" x="2771775" y="3052763"/>
          <p14:tracePt t="8337" x="2833688" y="3052763"/>
          <p14:tracePt t="8339" x="2862263" y="3052763"/>
          <p14:tracePt t="8353" x="2876550" y="3052763"/>
          <p14:tracePt t="8370" x="2900363" y="3057525"/>
          <p14:tracePt t="8387" x="2905125" y="3071813"/>
          <p14:tracePt t="8403" x="2914650" y="3081338"/>
          <p14:tracePt t="8437" x="2919413" y="3086100"/>
          <p14:tracePt t="8454" x="2928938" y="3086100"/>
          <p14:tracePt t="8470" x="2947988" y="3086100"/>
          <p14:tracePt t="8487" x="2967038" y="3086100"/>
          <p14:tracePt t="8504" x="2981325" y="3086100"/>
          <p14:tracePt t="8520" x="2990850" y="3086100"/>
          <p14:tracePt t="8537" x="3014663" y="3086100"/>
          <p14:tracePt t="8554" x="3095625" y="3114675"/>
          <p14:tracePt t="8570" x="3186113" y="3133725"/>
          <p14:tracePt t="8587" x="3271838" y="3157538"/>
          <p14:tracePt t="8603" x="3333750" y="3181350"/>
          <p14:tracePt t="8620" x="3352800" y="3181350"/>
          <p14:tracePt t="8637" x="3357563" y="3186113"/>
          <p14:tracePt t="8722" x="3371850" y="3162300"/>
          <p14:tracePt t="8732" x="3386138" y="3128963"/>
          <p14:tracePt t="8739" x="3395663" y="3109913"/>
          <p14:tracePt t="8753" x="3400425" y="3105150"/>
          <p14:tracePt t="8771" x="3457575" y="3095625"/>
          <p14:tracePt t="8787" x="3495675" y="3095625"/>
          <p14:tracePt t="8804" x="3500438" y="3095625"/>
          <p14:tracePt t="9163" x="3495675" y="3095625"/>
          <p14:tracePt t="9172" x="3481388" y="3095625"/>
          <p14:tracePt t="9179" x="3471863" y="3095625"/>
          <p14:tracePt t="9220" x="3390900" y="3071813"/>
          <p14:tracePt t="9237" x="3338513" y="3062288"/>
          <p14:tracePt t="9254" x="3271838" y="3052763"/>
          <p14:tracePt t="9272" x="3195638" y="3043238"/>
          <p14:tracePt t="9287" x="3128963" y="3033713"/>
          <p14:tracePt t="9305" x="3062288" y="3024188"/>
          <p14:tracePt t="9321" x="3005138" y="3024188"/>
          <p14:tracePt t="9323" x="2971800" y="3024188"/>
          <p14:tracePt t="9338" x="2933700" y="3024188"/>
          <p14:tracePt t="9354" x="2862263" y="3024188"/>
          <p14:tracePt t="9371" x="2705100" y="3024188"/>
          <p14:tracePt t="9387" x="2581275" y="3024188"/>
          <p14:tracePt t="9404" x="2476500" y="3014663"/>
          <p14:tracePt t="9421" x="2414588" y="3014663"/>
          <p14:tracePt t="9438" x="2371725" y="3019425"/>
          <p14:tracePt t="9454" x="2347913" y="3028950"/>
          <p14:tracePt t="9471" x="2309813" y="3086100"/>
          <p14:tracePt t="9488" x="2243138" y="3176588"/>
          <p14:tracePt t="9505" x="2128838" y="3305175"/>
          <p14:tracePt t="9521" x="1952625" y="3486150"/>
          <p14:tracePt t="9539" x="1752600" y="3714750"/>
          <p14:tracePt t="9554" x="1681163" y="3810000"/>
          <p14:tracePt t="9571" x="1643063" y="3890963"/>
          <p14:tracePt t="9587" x="1619250" y="3952875"/>
          <p14:tracePt t="9604" x="1590675" y="4019550"/>
          <p14:tracePt t="9621" x="1571625" y="4062413"/>
          <p14:tracePt t="9638" x="1547813" y="4086225"/>
          <p14:tracePt t="9654" x="1533525" y="4100513"/>
          <p14:tracePt t="9671" x="1514475" y="4124325"/>
          <p14:tracePt t="9688" x="1495425" y="4138613"/>
          <p14:tracePt t="9705" x="1471613" y="4152900"/>
          <p14:tracePt t="9721" x="1443038" y="4171950"/>
          <p14:tracePt t="9738" x="1423988" y="4210050"/>
          <p14:tracePt t="9755" x="1414463" y="4219575"/>
          <p14:tracePt t="9771" x="1409700" y="4224338"/>
          <p14:tracePt t="9826" x="1409700" y="4219575"/>
          <p14:tracePt t="9837" x="1409700" y="4210050"/>
          <p14:tracePt t="9855" x="1419225" y="4191000"/>
          <p14:tracePt t="9872" x="1423988" y="4181475"/>
          <p14:tracePt t="9888" x="1433513" y="4176713"/>
          <p14:tracePt t="9904" x="1433513" y="4171950"/>
          <p14:tracePt t="9922" x="1476375" y="4148138"/>
          <p14:tracePt t="9938" x="1481138" y="4138613"/>
          <p14:tracePt t="9954" x="1514475" y="4114800"/>
          <p14:tracePt t="9971" x="1547813" y="4100513"/>
          <p14:tracePt t="9988" x="1585913" y="4076700"/>
          <p14:tracePt t="10004" x="1604963" y="4067175"/>
          <p14:tracePt t="10022" x="1624013" y="4062413"/>
          <p14:tracePt t="10038" x="1643063" y="4043363"/>
          <p14:tracePt t="10055" x="1652588" y="4033838"/>
          <p14:tracePt t="10072" x="1666875" y="4014788"/>
          <p14:tracePt t="10088" x="1685925" y="4000500"/>
          <p14:tracePt t="10105" x="1700213" y="3986213"/>
          <p14:tracePt t="10122" x="1709738" y="3967163"/>
          <p14:tracePt t="10138" x="1724025" y="3948113"/>
          <p14:tracePt t="10155" x="1738313" y="3924300"/>
          <p14:tracePt t="10172" x="1747838" y="3905250"/>
          <p14:tracePt t="10188" x="1747838" y="3890963"/>
          <p14:tracePt t="10205" x="1757363" y="3871913"/>
          <p14:tracePt t="10222" x="1766888" y="3838575"/>
          <p14:tracePt t="10238" x="1781175" y="3810000"/>
          <p14:tracePt t="10254" x="1795463" y="3781425"/>
          <p14:tracePt t="10272" x="1804988" y="3757613"/>
          <p14:tracePt t="10288" x="1809750" y="3738563"/>
          <p14:tracePt t="10305" x="1824038" y="3709988"/>
          <p14:tracePt t="10322" x="1833563" y="3686175"/>
          <p14:tracePt t="10324" x="1838325" y="3676650"/>
          <p14:tracePt t="10338" x="1838325" y="3662363"/>
          <p14:tracePt t="10355" x="1852613" y="3633788"/>
          <p14:tracePt t="10371" x="1862138" y="3614738"/>
          <p14:tracePt t="10388" x="1866900" y="3590925"/>
          <p14:tracePt t="10405" x="1881188" y="3567113"/>
          <p14:tracePt t="10422" x="1890713" y="3543300"/>
          <p14:tracePt t="10438" x="1905000" y="3529013"/>
          <p14:tracePt t="10455" x="1914525" y="3509963"/>
          <p14:tracePt t="10472" x="1924050" y="3500438"/>
          <p14:tracePt t="10488" x="1938338" y="3486150"/>
          <p14:tracePt t="10505" x="1943100" y="3476625"/>
          <p14:tracePt t="10522" x="1952625" y="3462338"/>
          <p14:tracePt t="10539" x="1962150" y="3438525"/>
          <p14:tracePt t="10555" x="1966913" y="3429000"/>
          <p14:tracePt t="10572" x="1971675" y="3424238"/>
          <p14:tracePt t="10588" x="1981200" y="3414713"/>
          <p14:tracePt t="10605" x="1981200" y="3405188"/>
          <p14:tracePt t="10622" x="1985963" y="3395663"/>
          <p14:tracePt t="10639" x="1990725" y="3386138"/>
          <p14:tracePt t="10655" x="2000250" y="3376613"/>
          <p14:tracePt t="10672" x="2005013" y="3362325"/>
          <p14:tracePt t="10689" x="2009775" y="3343275"/>
          <p14:tracePt t="10705" x="2024063" y="3324225"/>
          <p14:tracePt t="10707" x="2024063" y="3314700"/>
          <p14:tracePt t="10722" x="2033588" y="3309938"/>
          <p14:tracePt t="10739" x="2038350" y="3295650"/>
          <p14:tracePt t="10755" x="2043113" y="3290888"/>
          <p14:tracePt t="10772" x="2057400" y="3281363"/>
          <p14:tracePt t="10788" x="2062163" y="3271838"/>
          <p14:tracePt t="10805" x="2071688" y="3267075"/>
          <p14:tracePt t="10822" x="2081213" y="3252788"/>
          <p14:tracePt t="10839" x="2090738" y="3243263"/>
          <p14:tracePt t="10855" x="2090738" y="3238500"/>
          <p14:tracePt t="10873" x="2095500" y="3228975"/>
          <p14:tracePt t="10889" x="2100263" y="3228975"/>
          <p14:tracePt t="10905" x="2105025" y="3224213"/>
          <p14:tracePt t="10922" x="2109788" y="3224213"/>
          <p14:tracePt t="10939" x="2128838" y="3209925"/>
          <p14:tracePt t="10956" x="2152650" y="3195638"/>
          <p14:tracePt t="10972" x="2162175" y="3190875"/>
          <p14:tracePt t="10989" x="2171700" y="3181350"/>
          <p14:tracePt t="11005" x="2176463" y="3181350"/>
          <p14:tracePt t="11075" x="2185988" y="3181350"/>
          <p14:tracePt t="11083" x="2190750" y="3176588"/>
          <p14:tracePt t="11091" x="2190750" y="3171825"/>
          <p14:tracePt t="11106" x="2195513" y="3167063"/>
          <p14:tracePt t="11122" x="2233613" y="3152775"/>
          <p14:tracePt t="11139" x="2243138" y="3143250"/>
          <p14:tracePt t="11155" x="2276475" y="3138488"/>
          <p14:tracePt t="11172" x="2295525" y="3128963"/>
          <p14:tracePt t="11189" x="2314575" y="3128963"/>
          <p14:tracePt t="11206" x="2333625" y="3128963"/>
          <p14:tracePt t="11223" x="2357438" y="3128963"/>
          <p14:tracePt t="11239" x="2386013" y="3128963"/>
          <p14:tracePt t="11256" x="2424113" y="3128963"/>
          <p14:tracePt t="11273" x="2471738" y="3128963"/>
          <p14:tracePt t="11289" x="2509838" y="3128963"/>
          <p14:tracePt t="11307" x="2562225" y="3128963"/>
          <p14:tracePt t="11324" x="2590800" y="3128963"/>
          <p14:tracePt t="11339" x="2614613" y="3128963"/>
          <p14:tracePt t="11356" x="2633663" y="3128963"/>
          <p14:tracePt t="11373" x="2662238" y="3128963"/>
          <p14:tracePt t="11390" x="2695575" y="3128963"/>
          <p14:tracePt t="11406" x="2743200" y="3128963"/>
          <p14:tracePt t="11423" x="2790825" y="3128963"/>
          <p14:tracePt t="11439" x="2843213" y="3128963"/>
          <p14:tracePt t="11457" x="2890838" y="3128963"/>
          <p14:tracePt t="11473" x="2957513" y="3128963"/>
          <p14:tracePt t="11475" x="2981325" y="3128963"/>
          <p14:tracePt t="11489" x="3014663" y="3128963"/>
          <p14:tracePt t="11506" x="3109913" y="3128963"/>
          <p14:tracePt t="11523" x="3162300" y="3128963"/>
          <p14:tracePt t="11539" x="3214688" y="3128963"/>
          <p14:tracePt t="11556" x="3252788" y="3128963"/>
          <p14:tracePt t="11572" x="3290888" y="3128963"/>
          <p14:tracePt t="11589" x="3338513" y="3119438"/>
          <p14:tracePt t="11606" x="3386138" y="3114675"/>
          <p14:tracePt t="11623" x="3414713" y="3105150"/>
          <p14:tracePt t="11640" x="3452813" y="3090863"/>
          <p14:tracePt t="11656" x="3467100" y="3090863"/>
          <p14:tracePt t="11673" x="3486150" y="3090863"/>
          <p14:tracePt t="11689" x="3495675" y="3090863"/>
          <p14:tracePt t="11707" x="3505200" y="3090863"/>
          <p14:tracePt t="11740" x="3514725" y="3090863"/>
          <p14:tracePt t="11789" x="3519488" y="3090863"/>
          <p14:tracePt t="11811" x="3524250" y="3090863"/>
          <p14:tracePt t="11843" x="3529013" y="3090863"/>
          <p14:tracePt t="11955" x="3533775" y="3090863"/>
          <p14:tracePt t="11994" x="3529013" y="3090863"/>
          <p14:tracePt t="12003" x="3514725" y="3090863"/>
          <p14:tracePt t="12011" x="3505200" y="3090863"/>
          <p14:tracePt t="12024" x="3476625" y="3090863"/>
          <p14:tracePt t="12040" x="3333750" y="3109913"/>
          <p14:tracePt t="12056" x="3124200" y="3109913"/>
          <p14:tracePt t="12074" x="2828925" y="3143250"/>
          <p14:tracePt t="12090" x="2538413" y="3143250"/>
          <p14:tracePt t="12107" x="2447925" y="3143250"/>
          <p14:tracePt t="12123" x="2419350" y="3143250"/>
          <p14:tracePt t="12139" x="2395538" y="3143250"/>
          <p14:tracePt t="12156" x="2357438" y="3152775"/>
          <p14:tracePt t="12173" x="2266950" y="3162300"/>
          <p14:tracePt t="12190" x="2138363" y="3181350"/>
          <p14:tracePt t="12207" x="2043113" y="3195638"/>
          <p14:tracePt t="12224" x="1971675" y="3224213"/>
          <p14:tracePt t="12240" x="1919288" y="3257550"/>
          <p14:tracePt t="12257" x="1866900" y="3300413"/>
          <p14:tracePt t="12273" x="1814513" y="3362325"/>
          <p14:tracePt t="12290" x="1766888" y="3438525"/>
          <p14:tracePt t="12306" x="1714500" y="3552825"/>
          <p14:tracePt t="12323" x="1695450" y="3600450"/>
          <p14:tracePt t="12340" x="1685925" y="3648075"/>
          <p14:tracePt t="12358" x="1685925" y="3681413"/>
          <p14:tracePt t="12373" x="1666875" y="3733800"/>
          <p14:tracePt t="12390" x="1657350" y="3805238"/>
          <p14:tracePt t="12407" x="1638300" y="3900488"/>
          <p14:tracePt t="12424" x="1628775" y="3990975"/>
          <p14:tracePt t="12441" x="1619250" y="4081463"/>
          <p14:tracePt t="12457" x="1609725" y="4124325"/>
          <p14:tracePt t="12474" x="1585913" y="4162425"/>
          <p14:tracePt t="12490" x="1585913" y="4167188"/>
          <p14:tracePt t="12507" x="1576388" y="4191000"/>
          <p14:tracePt t="12540" x="1571625" y="4191000"/>
          <p14:tracePt t="12574" x="1562100" y="4176713"/>
          <p14:tracePt t="12591" x="1562100" y="4138613"/>
          <p14:tracePt t="12607" x="1562100" y="4119563"/>
          <p14:tracePt t="12624" x="1571625" y="4086225"/>
          <p14:tracePt t="12640" x="1600200" y="4048125"/>
          <p14:tracePt t="12657" x="1638300" y="3995738"/>
          <p14:tracePt t="12675" x="1695450" y="3886200"/>
          <p14:tracePt t="12691" x="1766888" y="3743325"/>
          <p14:tracePt t="12707" x="1828800" y="3605213"/>
          <p14:tracePt t="12723" x="1866900" y="3505200"/>
          <p14:tracePt t="12740" x="1885950" y="3419475"/>
          <p14:tracePt t="12757" x="1905000" y="3352800"/>
          <p14:tracePt t="12774" x="1919288" y="3276600"/>
          <p14:tracePt t="12791" x="1928813" y="3195638"/>
          <p14:tracePt t="12807" x="1928813" y="3109913"/>
          <p14:tracePt t="12824" x="1938338" y="3033713"/>
          <p14:tracePt t="12841" x="1943100" y="2990850"/>
          <p14:tracePt t="12857" x="1952625" y="2952750"/>
          <p14:tracePt t="12860" x="1952625" y="2924175"/>
          <p14:tracePt t="12874" x="1957388" y="2914650"/>
          <p14:tracePt t="12891" x="1976438" y="2862263"/>
          <p14:tracePt t="12907" x="1976438" y="2833688"/>
          <p14:tracePt t="12924" x="1981200" y="2809875"/>
          <p14:tracePt t="12940" x="1981200" y="2800350"/>
          <p14:tracePt t="12957" x="1985963" y="2790825"/>
          <p14:tracePt t="12974" x="1995488" y="2786063"/>
          <p14:tracePt t="12991" x="2009775" y="2776538"/>
          <p14:tracePt t="13008" x="2028825" y="2762250"/>
          <p14:tracePt t="13024" x="2071688" y="2747963"/>
          <p14:tracePt t="13040" x="2114550" y="2728913"/>
          <p14:tracePt t="13058" x="2147888" y="2705100"/>
          <p14:tracePt t="13060" x="2171700" y="2690813"/>
          <p14:tracePt t="13075" x="2205038" y="2657475"/>
          <p14:tracePt t="13091" x="2233613" y="2628900"/>
          <p14:tracePt t="13107" x="2252663" y="2619375"/>
          <p14:tracePt t="13124" x="2266950" y="2605088"/>
          <p14:tracePt t="13141" x="2271713" y="2600325"/>
          <p14:tracePt t="13157" x="2281238" y="2595563"/>
          <p14:tracePt t="13174" x="2290763" y="2590800"/>
          <p14:tracePt t="13190" x="2314575" y="2581275"/>
          <p14:tracePt t="13207" x="2328863" y="2581275"/>
          <p14:tracePt t="13224" x="2371725" y="2566988"/>
          <p14:tracePt t="13241" x="2419350" y="2557463"/>
          <p14:tracePt t="13257" x="2476500" y="2547938"/>
          <p14:tracePt t="13274" x="2562225" y="2547938"/>
          <p14:tracePt t="13291" x="2628900" y="2547938"/>
          <p14:tracePt t="13307" x="2667000" y="2547938"/>
          <p14:tracePt t="13324" x="2705100" y="2547938"/>
          <p14:tracePt t="13341" x="2757488" y="2547938"/>
          <p14:tracePt t="13358" x="2814638" y="2547938"/>
          <p14:tracePt t="13374" x="2867025" y="2543175"/>
          <p14:tracePt t="13391" x="2909888" y="2528888"/>
          <p14:tracePt t="13408" x="2938463" y="2524125"/>
          <p14:tracePt t="13424" x="2957513" y="2519363"/>
          <p14:tracePt t="13441" x="2981325" y="2519363"/>
          <p14:tracePt t="13443" x="2990850" y="2519363"/>
          <p14:tracePt t="13457" x="3005138" y="2519363"/>
          <p14:tracePt t="13474" x="3028950" y="2514600"/>
          <p14:tracePt t="13491" x="3052763" y="2509838"/>
          <p14:tracePt t="13508" x="3071813" y="2500313"/>
          <p14:tracePt t="13524" x="3081338" y="2490788"/>
          <p14:tracePt t="13542" x="3100388" y="2471738"/>
          <p14:tracePt t="13558" x="3119438" y="2452688"/>
          <p14:tracePt t="13574" x="3138488" y="2443163"/>
          <p14:tracePt t="13592" x="3157538" y="2424113"/>
          <p14:tracePt t="13608" x="3157538" y="2419350"/>
          <p14:tracePt t="13891" x="3162300" y="2414588"/>
          <p14:tracePt t="13899" x="3176588" y="2414588"/>
          <p14:tracePt t="13908" x="3190875" y="2414588"/>
          <p14:tracePt t="13958" x="3348038" y="2347913"/>
          <p14:tracePt t="13975" x="3405188" y="2328863"/>
          <p14:tracePt t="13991" x="3490913" y="2309813"/>
          <p14:tracePt t="14008" x="3552825" y="2309813"/>
          <p14:tracePt t="14025" x="3586163" y="2309813"/>
          <p14:tracePt t="14275" x="3586163" y="2328863"/>
          <p14:tracePt t="14283" x="3581400" y="2381250"/>
          <p14:tracePt t="14292" x="3576638" y="2390775"/>
          <p14:tracePt t="14342" x="3429000" y="2514600"/>
          <p14:tracePt t="14358" x="3390900" y="2552700"/>
          <p14:tracePt t="14375" x="3357563" y="2566988"/>
          <p14:tracePt t="14392" x="3348038" y="2571750"/>
          <p14:tracePt t="14408" x="3338513" y="2571750"/>
          <p14:tracePt t="14425" x="3314700" y="2576513"/>
          <p14:tracePt t="14443" x="3290888" y="2586038"/>
          <p14:tracePt t="14458" x="3276600" y="2586038"/>
          <p14:tracePt t="14475" x="3271838" y="2586038"/>
          <p14:tracePt t="14508" x="3267075" y="2581275"/>
          <p14:tracePt t="14558" x="3267075" y="2576513"/>
          <p14:tracePt t="14576" x="3257550" y="2571750"/>
          <p14:tracePt t="14592" x="3248025" y="2557463"/>
          <p14:tracePt t="14608" x="3228975" y="2533650"/>
          <p14:tracePt t="14625" x="3209925" y="2505075"/>
          <p14:tracePt t="14642" x="3205163" y="2500313"/>
          <p14:tracePt t="14794" x="3200400" y="2500313"/>
          <p14:tracePt t="14804" x="3195638" y="2500313"/>
          <p14:tracePt t="14810" x="3190875" y="2500313"/>
          <p14:tracePt t="14826" x="3176588" y="2490788"/>
          <p14:tracePt t="14842" x="3171825" y="2490788"/>
          <p14:tracePt t="14858" x="3152775" y="2490788"/>
          <p14:tracePt t="14876" x="3138488" y="2490788"/>
          <p14:tracePt t="14892" x="3133725" y="2490788"/>
          <p14:tracePt t="14909" x="3128963" y="2490788"/>
          <p14:tracePt t="14926" x="3119438" y="2490788"/>
          <p14:tracePt t="14942" x="3109913" y="2490788"/>
          <p14:tracePt t="14959" x="3095625" y="2490788"/>
          <p14:tracePt t="14975" x="3090863" y="2490788"/>
          <p14:tracePt t="15009" x="3086100" y="2490788"/>
          <p14:tracePt t="15026" x="3071813" y="2509838"/>
          <p14:tracePt t="15043" x="3071813" y="2519363"/>
          <p14:tracePt t="15059" x="3067050" y="2552700"/>
          <p14:tracePt t="15075" x="3057525" y="2576513"/>
          <p14:tracePt t="15093" x="3057525" y="2595563"/>
          <p14:tracePt t="15109" x="3057525" y="2614613"/>
          <p14:tracePt t="15126" x="3057525" y="2633663"/>
          <p14:tracePt t="15143" x="3057525" y="2647950"/>
          <p14:tracePt t="15159" x="3057525" y="2652713"/>
          <p14:tracePt t="15176" x="3057525" y="2657475"/>
          <p14:tracePt t="15193" x="3057525" y="2671763"/>
          <p14:tracePt t="15210" x="3052763" y="2690813"/>
          <p14:tracePt t="15225" x="3052763" y="2705100"/>
          <p14:tracePt t="15243" x="3052763" y="2724150"/>
          <p14:tracePt t="15259" x="3052763" y="2747963"/>
          <p14:tracePt t="15276" x="3052763" y="2757488"/>
          <p14:tracePt t="15292" x="3052763" y="2776538"/>
          <p14:tracePt t="15309" x="3052763" y="2800350"/>
          <p14:tracePt t="15326" x="3052763" y="2819400"/>
          <p14:tracePt t="15343" x="3052763" y="2838450"/>
          <p14:tracePt t="15359" x="3052763" y="2857500"/>
          <p14:tracePt t="15376" x="3052763" y="2881313"/>
          <p14:tracePt t="15393" x="3052763" y="2905125"/>
          <p14:tracePt t="15409" x="3057525" y="2938463"/>
          <p14:tracePt t="15411" x="3057525" y="2952750"/>
          <p14:tracePt t="15426" x="3062288" y="2967038"/>
          <p14:tracePt t="15442" x="3076575" y="3014663"/>
          <p14:tracePt t="15459" x="3086100" y="3038475"/>
          <p14:tracePt t="15476" x="3095625" y="3052763"/>
          <p14:tracePt t="15492" x="3109913" y="3067050"/>
          <p14:tracePt t="15509" x="3128963" y="3076575"/>
          <p14:tracePt t="15526" x="3143250" y="3095625"/>
          <p14:tracePt t="15543" x="3171825" y="3100388"/>
          <p14:tracePt t="15559" x="3186113" y="3100388"/>
          <p14:tracePt t="15576" x="3200400" y="3100388"/>
          <p14:tracePt t="15593" x="3219450" y="3100388"/>
          <p14:tracePt t="15609" x="3224213" y="3100388"/>
          <p14:tracePt t="15626" x="3238500" y="3109913"/>
          <p14:tracePt t="15642" x="3257550" y="3114675"/>
          <p14:tracePt t="15659" x="3281363" y="3124200"/>
          <p14:tracePt t="15676" x="3295650" y="3128963"/>
          <p14:tracePt t="15693" x="3314700" y="3128963"/>
          <p14:tracePt t="15710" x="3333750" y="3133725"/>
          <p14:tracePt t="15727" x="3352800" y="3133725"/>
          <p14:tracePt t="15743" x="3367088" y="3143250"/>
          <p14:tracePt t="15760" x="3376613" y="3148013"/>
          <p14:tracePt t="15776" x="3400425" y="3157538"/>
          <p14:tracePt t="15793" x="3419475" y="3157538"/>
          <p14:tracePt t="15809" x="3438525" y="3157538"/>
          <p14:tracePt t="15811" x="3448050" y="3157538"/>
          <p14:tracePt t="15826" x="3476625" y="3157538"/>
          <p14:tracePt t="15843" x="3486150" y="3162300"/>
          <p14:tracePt t="15859" x="3509963" y="3162300"/>
          <p14:tracePt t="15876" x="3533775" y="3171825"/>
          <p14:tracePt t="15893" x="3567113" y="3176588"/>
          <p14:tracePt t="15910" x="3590925" y="3186113"/>
          <p14:tracePt t="15927" x="3600450" y="3186113"/>
          <p14:tracePt t="15943" x="3605213" y="3186113"/>
          <p14:tracePt t="16091" x="3614738" y="3186113"/>
          <p14:tracePt t="16110" x="3624263" y="3190875"/>
          <p14:tracePt t="16127" x="3633788" y="3190875"/>
          <p14:tracePt t="16143" x="3662363" y="3200400"/>
          <p14:tracePt t="16160" x="3705225" y="3205163"/>
          <p14:tracePt t="16176" x="3757613" y="3214688"/>
          <p14:tracePt t="16193" x="3795713" y="3214688"/>
          <p14:tracePt t="16210" x="3852863" y="3224213"/>
          <p14:tracePt t="16227" x="3871913" y="3224213"/>
          <p14:tracePt t="16243" x="3900488" y="3224213"/>
          <p14:tracePt t="16260" x="3919538" y="3224213"/>
          <p14:tracePt t="16276" x="3943350" y="3219450"/>
          <p14:tracePt t="16293" x="3948113" y="3219450"/>
          <p14:tracePt t="16310" x="3962400" y="3214688"/>
          <p14:tracePt t="16327" x="3976688" y="3205163"/>
          <p14:tracePt t="16343" x="3981450" y="3200400"/>
          <p14:tracePt t="16360" x="3990975" y="3190875"/>
          <p14:tracePt t="16376" x="4005263" y="3157538"/>
          <p14:tracePt t="16395" x="4014788" y="3100388"/>
          <p14:tracePt t="16411" x="4024313" y="3062288"/>
          <p14:tracePt t="16427" x="4024313" y="3033713"/>
          <p14:tracePt t="16443" x="4024313" y="3019425"/>
          <p14:tracePt t="16460" x="4024313" y="3014663"/>
          <p14:tracePt t="16477" x="4024313" y="3009900"/>
          <p14:tracePt t="16494" x="4024313" y="3005138"/>
          <p14:tracePt t="16527" x="4024313" y="3000375"/>
          <p14:tracePt t="16544" x="4019550" y="2981325"/>
          <p14:tracePt t="16561" x="4010025" y="2976563"/>
          <p14:tracePt t="16577" x="3995738" y="2967038"/>
          <p14:tracePt t="16593" x="3976688" y="2962275"/>
          <p14:tracePt t="16596" x="3971925" y="2952750"/>
          <p14:tracePt t="16611" x="3948113" y="2928938"/>
          <p14:tracePt t="16627" x="3910013" y="2909888"/>
          <p14:tracePt t="16643" x="3876675" y="2876550"/>
          <p14:tracePt t="16660" x="3848100" y="2857500"/>
          <p14:tracePt t="16678" x="3833813" y="2847975"/>
          <p14:tracePt t="16694" x="3829050" y="2843213"/>
          <p14:tracePt t="16711" x="3814763" y="2843213"/>
          <p14:tracePt t="16727" x="3810000" y="2843213"/>
          <p14:tracePt t="16744" x="3805238" y="2843213"/>
          <p14:tracePt t="16760" x="3795713" y="2843213"/>
          <p14:tracePt t="16762" x="3790950" y="2843213"/>
          <p14:tracePt t="16794" x="3767138" y="2843213"/>
          <p14:tracePt t="16810" x="3738563" y="2843213"/>
          <p14:tracePt t="16827" x="3709988" y="2843213"/>
          <p14:tracePt t="16844" x="3681413" y="2843213"/>
          <p14:tracePt t="16861" x="3652838" y="2843213"/>
          <p14:tracePt t="16877" x="3629025" y="2843213"/>
          <p14:tracePt t="16895" x="3609975" y="2843213"/>
          <p14:tracePt t="16911" x="3600450" y="2843213"/>
          <p14:tracePt t="16928" x="3576638" y="2847975"/>
          <p14:tracePt t="16944" x="3557588" y="2852738"/>
          <p14:tracePt t="16961" x="3533775" y="2852738"/>
          <p14:tracePt t="16978" x="3514725" y="2862263"/>
          <p14:tracePt t="16995" x="3505200" y="2871788"/>
          <p14:tracePt t="17010" x="3486150" y="2876550"/>
          <p14:tracePt t="17027" x="3481388" y="2881313"/>
          <p14:tracePt t="17044" x="3476625" y="2895600"/>
          <p14:tracePt t="17060" x="3467100" y="2905125"/>
          <p14:tracePt t="17077" x="3462338" y="2928938"/>
          <p14:tracePt t="17094" x="3462338" y="2947988"/>
          <p14:tracePt t="17111" x="3462338" y="2967038"/>
          <p14:tracePt t="17128" x="3462338" y="2990850"/>
          <p14:tracePt t="17144" x="3452813" y="3019425"/>
          <p14:tracePt t="17160" x="3452813" y="3038475"/>
          <p14:tracePt t="17178" x="3448050" y="3071813"/>
          <p14:tracePt t="17180" x="3448050" y="3076575"/>
          <p14:tracePt t="17194" x="3448050" y="3090863"/>
          <p14:tracePt t="17211" x="3448050" y="3109913"/>
          <p14:tracePt t="17227" x="3452813" y="3124200"/>
          <p14:tracePt t="17244" x="3462338" y="3133725"/>
          <p14:tracePt t="17260" x="3471863" y="3143250"/>
          <p14:tracePt t="17277" x="3481388" y="3152775"/>
          <p14:tracePt t="17294" x="3500438" y="3167063"/>
          <p14:tracePt t="17311" x="3514725" y="3176588"/>
          <p14:tracePt t="17327" x="3533775" y="3181350"/>
          <p14:tracePt t="17344" x="3567113" y="3186113"/>
          <p14:tracePt t="17361" x="3586163" y="3195638"/>
          <p14:tracePt t="17364" x="3609975" y="3195638"/>
          <p14:tracePt t="17377" x="3624263" y="3195638"/>
          <p14:tracePt t="17394" x="3652838" y="3205163"/>
          <p14:tracePt t="17411" x="3695700" y="3205163"/>
          <p14:tracePt t="17427" x="3724275" y="3205163"/>
          <p14:tracePt t="17444" x="3757613" y="3205163"/>
          <p14:tracePt t="17461" x="3800475" y="3200400"/>
          <p14:tracePt t="17477" x="3857625" y="3190875"/>
          <p14:tracePt t="17494" x="3890963" y="3171825"/>
          <p14:tracePt t="17511" x="3919538" y="3167063"/>
          <p14:tracePt t="17528" x="3933825" y="3157538"/>
          <p14:tracePt t="17544" x="3938588" y="3152775"/>
          <p14:tracePt t="17561" x="3948113" y="3138488"/>
          <p14:tracePt t="17563" x="3948113" y="3124200"/>
          <p14:tracePt t="17578" x="3962400" y="3090863"/>
          <p14:tracePt t="17594" x="3962400" y="3086100"/>
          <p14:tracePt t="17611" x="3971925" y="3048000"/>
          <p14:tracePt t="17627" x="3976688" y="3028950"/>
          <p14:tracePt t="17644" x="3976688" y="3019425"/>
          <p14:tracePt t="17661" x="3976688" y="3005138"/>
          <p14:tracePt t="17678" x="3976688" y="2995613"/>
          <p14:tracePt t="17695" x="3976688" y="2986088"/>
          <p14:tracePt t="17712" x="3976688" y="2981325"/>
          <p14:tracePt t="17744" x="3976688" y="2976563"/>
          <p14:tracePt t="17778" x="3971925" y="2971800"/>
          <p14:tracePt t="17794" x="3967163" y="2971800"/>
          <p14:tracePt t="17811" x="3938588" y="2971800"/>
          <p14:tracePt t="17828" x="3910013" y="2971800"/>
          <p14:tracePt t="17844" x="3890963" y="2967038"/>
          <p14:tracePt t="17861" x="3881438" y="2967038"/>
          <p14:tracePt t="17878" x="3862388" y="2962275"/>
          <p14:tracePt t="17894" x="3857625" y="2952750"/>
          <p14:tracePt t="17912" x="3848100" y="2933700"/>
          <p14:tracePt t="17928" x="3824288" y="2919413"/>
          <p14:tracePt t="17945" x="3795713" y="2905125"/>
          <p14:tracePt t="17961" x="3748088" y="2886075"/>
          <p14:tracePt t="17978" x="3709988" y="2876550"/>
          <p14:tracePt t="17995" x="3695700" y="2876550"/>
          <p14:tracePt t="18011" x="3690938" y="2876550"/>
          <p14:tracePt t="18028" x="3676650" y="2876550"/>
          <p14:tracePt t="18045" x="3662363" y="2876550"/>
          <p14:tracePt t="18062" x="3638550" y="2881313"/>
          <p14:tracePt t="18078" x="3619500" y="2895600"/>
          <p14:tracePt t="18095" x="3595688" y="2919413"/>
          <p14:tracePt t="18112" x="3590925" y="2924175"/>
          <p14:tracePt t="18128" x="3576638" y="2938463"/>
          <p14:tracePt t="18145" x="3571875" y="2938463"/>
          <p14:tracePt t="18259" x="3586163" y="2957513"/>
          <p14:tracePt t="18268" x="3590925" y="2967038"/>
          <p14:tracePt t="18278" x="3605213" y="2986088"/>
          <p14:tracePt t="18295" x="3657600" y="3067050"/>
          <p14:tracePt t="18312" x="3700463" y="3171825"/>
          <p14:tracePt t="18328" x="3743325" y="3267075"/>
          <p14:tracePt t="18345" x="3786188" y="3328988"/>
          <p14:tracePt t="18362" x="3805238" y="3348038"/>
          <p14:tracePt t="18395" x="3814763" y="3348038"/>
          <p14:tracePt t="18411" x="3814763" y="3343275"/>
          <p14:tracePt t="18428" x="3814763" y="3333750"/>
          <p14:tracePt t="18445" x="3814763" y="3324225"/>
          <p14:tracePt t="18462" x="3814763" y="3305175"/>
          <p14:tracePt t="18478" x="3824288" y="3286125"/>
          <p14:tracePt t="18495" x="3838575" y="3252788"/>
          <p14:tracePt t="18512" x="3848100" y="3224213"/>
          <p14:tracePt t="18528" x="3852863" y="3219450"/>
          <p14:tracePt t="18531" x="3852863" y="3214688"/>
          <p14:tracePt t="18562" x="3857625" y="3214688"/>
          <p14:tracePt t="18636" x="3857625" y="3209925"/>
          <p14:tracePt t="18644" x="3871913" y="3195638"/>
          <p14:tracePt t="18663" x="3881438" y="3181350"/>
          <p14:tracePt t="18678" x="3886200" y="3176588"/>
          <p14:tracePt t="18764" x="3890963" y="3171825"/>
          <p14:tracePt t="18771" x="3890963" y="3152775"/>
          <p14:tracePt t="18780" x="3890963" y="3143250"/>
          <p14:tracePt t="18795" x="3890963" y="3124200"/>
          <p14:tracePt t="18812" x="3900488" y="3100388"/>
          <p14:tracePt t="18828" x="3910013" y="3081338"/>
          <p14:tracePt t="18846" x="3919538" y="3067050"/>
          <p14:tracePt t="18879" x="3924300" y="3062288"/>
          <p14:tracePt t="19459" x="3924300" y="3057525"/>
          <p14:tracePt t="19467" x="3924300" y="3043238"/>
          <p14:tracePt t="19476" x="3924300" y="3038475"/>
          <p14:tracePt t="19482" x="3929063" y="3033713"/>
          <p14:tracePt t="19498" x="3933825" y="3019425"/>
          <p14:tracePt t="19515" x="3938588" y="3009900"/>
          <p14:tracePt t="19546" x="3952875" y="2995613"/>
          <p14:tracePt t="19562" x="3957638" y="2990850"/>
          <p14:tracePt t="19682" x="3952875" y="2990850"/>
          <p14:tracePt t="19715" x="3943350" y="2990850"/>
          <p14:tracePt t="19738" x="3943350" y="2986088"/>
          <p14:tracePt t="19756" x="3938588" y="2981325"/>
          <p14:tracePt t="19764" x="3938588" y="2976563"/>
          <p14:tracePt t="19779" x="3938588" y="2967038"/>
          <p14:tracePt t="19796" x="3929063" y="2957513"/>
          <p14:tracePt t="19813" x="3924300" y="2928938"/>
          <p14:tracePt t="19830" x="3924300" y="2914650"/>
          <p14:tracePt t="20091" x="3924300" y="2909888"/>
          <p14:tracePt t="20107" x="3924300" y="2905125"/>
          <p14:tracePt t="20115" x="3924300" y="2895600"/>
          <p14:tracePt t="20123" x="3924300" y="2890838"/>
          <p14:tracePt t="20132" x="3924300" y="2881313"/>
          <p14:tracePt t="20146" x="3924300" y="2871788"/>
          <p14:tracePt t="20163" x="3914775" y="2847975"/>
          <p14:tracePt t="20180" x="3914775" y="2824163"/>
          <p14:tracePt t="20196" x="3890963" y="2809875"/>
          <p14:tracePt t="20213" x="3871913" y="2809875"/>
          <p14:tracePt t="20230" x="3852863" y="2809875"/>
          <p14:tracePt t="20247" x="3810000" y="2809875"/>
          <p14:tracePt t="20263" x="3748088" y="2809875"/>
          <p14:tracePt t="20280" x="3652838" y="2824163"/>
          <p14:tracePt t="20297" x="3576638" y="2833688"/>
          <p14:tracePt t="20313" x="3509963" y="2847975"/>
          <p14:tracePt t="20331" x="3490913" y="2847975"/>
          <p14:tracePt t="20347" x="3481388" y="2847975"/>
          <p14:tracePt t="20467" x="3471863" y="2852738"/>
          <p14:tracePt t="20475" x="3471863" y="2857500"/>
          <p14:tracePt t="20482" x="3462338" y="2862263"/>
          <p14:tracePt t="20497" x="3462338" y="2876550"/>
          <p14:tracePt t="20514" x="3448050" y="2967038"/>
          <p14:tracePt t="20530" x="3448050" y="3005138"/>
          <p14:tracePt t="20547" x="3433763" y="3143250"/>
          <p14:tracePt t="20564" x="3433763" y="3219450"/>
          <p14:tracePt t="20580" x="3438525" y="3286125"/>
          <p14:tracePt t="20597" x="3452813" y="3300413"/>
          <p14:tracePt t="20614" x="3462338" y="3309938"/>
          <p14:tracePt t="20631" x="3467100" y="3309938"/>
          <p14:tracePt t="20647" x="3481388" y="3309938"/>
          <p14:tracePt t="20663" x="3495675" y="3309938"/>
          <p14:tracePt t="20680" x="3505200" y="3300413"/>
          <p14:tracePt t="20697" x="3524250" y="3290888"/>
          <p14:tracePt t="20714" x="3552825" y="3271838"/>
          <p14:tracePt t="20731" x="3562350" y="3262313"/>
          <p14:tracePt t="20747" x="3600450" y="3248025"/>
          <p14:tracePt t="20764" x="3629025" y="3238500"/>
          <p14:tracePt t="20780" x="3667125" y="3228975"/>
          <p14:tracePt t="20798" x="3724275" y="3209925"/>
          <p14:tracePt t="20813" x="3776663" y="3205163"/>
          <p14:tracePt t="20831" x="3814763" y="3195638"/>
          <p14:tracePt t="20848" x="3843338" y="3186113"/>
          <p14:tracePt t="20864" x="3848100" y="3186113"/>
          <p14:tracePt t="20880" x="3852863" y="3186113"/>
          <p14:tracePt t="20947" x="3862388" y="3186113"/>
          <p14:tracePt t="20956" x="3867150" y="3186113"/>
          <p14:tracePt t="20966" x="3876675" y="3181350"/>
          <p14:tracePt t="20981" x="3886200" y="3181350"/>
          <p14:tracePt t="20997" x="3900488" y="3176588"/>
          <p14:tracePt t="21014" x="3919538" y="3157538"/>
          <p14:tracePt t="21031" x="3929063" y="3148013"/>
          <p14:tracePt t="21048" x="3938588" y="3128963"/>
          <p14:tracePt t="21064" x="3952875" y="3100388"/>
          <p14:tracePt t="21081" x="3957638" y="3086100"/>
          <p14:tracePt t="21097" x="3967163" y="3076575"/>
          <p14:tracePt t="21163" x="3967163" y="3067050"/>
          <p14:tracePt t="21203" x="3967163" y="3052763"/>
          <p14:tracePt t="21211" x="3971925" y="3048000"/>
          <p14:tracePt t="21227" x="3971925" y="3043238"/>
          <p14:tracePt t="21234" x="3971925" y="3033713"/>
          <p14:tracePt t="21248" x="3971925" y="3028950"/>
          <p14:tracePt t="21299" x="3971925" y="3024188"/>
          <p14:tracePt t="21570" x="3971925" y="3019425"/>
          <p14:tracePt t="21579" x="3981450" y="3000375"/>
          <p14:tracePt t="21587" x="3981450" y="2995613"/>
          <p14:tracePt t="21614" x="3986213" y="2962275"/>
          <p14:tracePt t="21631" x="3986213" y="2952750"/>
          <p14:tracePt t="21907" x="3981450" y="2952750"/>
          <p14:tracePt t="21972" x="3976688" y="2952750"/>
          <p14:tracePt t="21979" x="3962400" y="2952750"/>
          <p14:tracePt t="21986" x="3957638" y="2952750"/>
          <p14:tracePt t="22051" x="3952875" y="2952750"/>
          <p14:tracePt t="22059" x="3943350" y="2952750"/>
          <p14:tracePt t="22068" x="3938588" y="2952750"/>
          <p14:tracePt t="22098" x="3929063" y="2952750"/>
          <p14:tracePt t="22275" x="3933825" y="2952750"/>
          <p14:tracePt t="22284" x="3938588" y="2952750"/>
          <p14:tracePt t="22555" x="3929063" y="2952750"/>
          <p14:tracePt t="22563" x="3914775" y="2952750"/>
          <p14:tracePt t="22571" x="3900488" y="2952750"/>
          <p14:tracePt t="22599" x="3838575" y="2943225"/>
          <p14:tracePt t="22615" x="3748088" y="2943225"/>
          <p14:tracePt t="22632" x="3657600" y="2943225"/>
          <p14:tracePt t="22648" x="3533775" y="2943225"/>
          <p14:tracePt t="22665" x="3400425" y="2971800"/>
          <p14:tracePt t="22682" x="3290888" y="3019425"/>
          <p14:tracePt t="22698" x="3181350" y="3114675"/>
          <p14:tracePt t="22715" x="3162300" y="3152775"/>
          <p14:tracePt t="22732" x="3157538" y="3167063"/>
          <p14:tracePt t="22749" x="3157538" y="3171825"/>
          <p14:tracePt t="22765" x="3157538" y="3181350"/>
          <p14:tracePt t="22874" x="3167063" y="3157538"/>
          <p14:tracePt t="22884" x="3190875" y="3109913"/>
          <p14:tracePt t="22890" x="3209925" y="3052763"/>
          <p14:tracePt t="22899" x="3233738" y="2995613"/>
          <p14:tracePt t="22915" x="3286125" y="2881313"/>
          <p14:tracePt t="22932" x="3338513" y="2800350"/>
          <p14:tracePt t="22949" x="3367088" y="2719388"/>
          <p14:tracePt t="22965" x="3386138" y="2667000"/>
          <p14:tracePt t="22982" x="3405188" y="2609850"/>
          <p14:tracePt t="22999" x="3409950" y="2576513"/>
          <p14:tracePt t="23015" x="3414713" y="2547938"/>
          <p14:tracePt t="23033" x="3414713" y="2528888"/>
          <p14:tracePt t="23049" x="3414713" y="2519363"/>
          <p14:tracePt t="23066" x="3414713" y="2509838"/>
          <p14:tracePt t="23115" x="3414713" y="2500313"/>
          <p14:tracePt t="23133" x="3438525" y="2471738"/>
          <p14:tracePt t="23149" x="3486150" y="2443163"/>
          <p14:tracePt t="23166" x="3519488" y="2419350"/>
          <p14:tracePt t="23183" x="3567113" y="2400300"/>
          <p14:tracePt t="23200" x="3590925" y="2395538"/>
          <p14:tracePt t="23215" x="3638550" y="2381250"/>
          <p14:tracePt t="23232" x="3690938" y="2366963"/>
          <p14:tracePt t="23249" x="3752850" y="2357438"/>
          <p14:tracePt t="23266" x="3805238" y="2357438"/>
          <p14:tracePt t="23268" x="3819525" y="2357438"/>
          <p14:tracePt t="23282" x="3848100" y="2357438"/>
          <p14:tracePt t="23299" x="3871913" y="2357438"/>
          <p14:tracePt t="23316" x="3881438" y="2357438"/>
          <p14:tracePt t="23333" x="3890963" y="2357438"/>
          <p14:tracePt t="23349" x="3895725" y="2352675"/>
          <p14:tracePt t="23365" x="3900488" y="2352675"/>
          <p14:tracePt t="23383" x="3905250" y="2347913"/>
          <p14:tracePt t="23433" x="3914775" y="2347913"/>
          <p14:tracePt t="23449" x="3914775" y="2343150"/>
          <p14:tracePt t="23466" x="3919538" y="2324100"/>
          <p14:tracePt t="23482" x="3919538" y="2319338"/>
          <p14:tracePt t="23499" x="3919538" y="2314575"/>
          <p14:tracePt t="23550" x="3910013" y="2309813"/>
          <p14:tracePt t="23566" x="3900488" y="2309813"/>
          <p14:tracePt t="23583" x="3876675" y="2309813"/>
          <p14:tracePt t="23600" x="3867150" y="2309813"/>
          <p14:tracePt t="23616" x="3838575" y="2309813"/>
          <p14:tracePt t="23633" x="3819525" y="2309813"/>
          <p14:tracePt t="23650" x="3771900" y="2305050"/>
          <p14:tracePt t="23666" x="3767138" y="2305050"/>
          <p14:tracePt t="23683" x="3738563" y="2305050"/>
          <p14:tracePt t="23699" x="3729038" y="2305050"/>
          <p14:tracePt t="23716" x="3724275" y="2305050"/>
          <p14:tracePt t="23733" x="3709988" y="2305050"/>
          <p14:tracePt t="23749" x="3705225" y="2305050"/>
          <p14:tracePt t="23766" x="3690938" y="2305050"/>
          <p14:tracePt t="23783" x="3681413" y="2305050"/>
          <p14:tracePt t="23800" x="3671888" y="2305050"/>
          <p14:tracePt t="23816" x="3662363" y="2309813"/>
          <p14:tracePt t="23833" x="3638550" y="2314575"/>
          <p14:tracePt t="23836" x="3633788" y="2319338"/>
          <p14:tracePt t="23849" x="3619500" y="2324100"/>
          <p14:tracePt t="23866" x="3586163" y="2338388"/>
          <p14:tracePt t="23883" x="3562350" y="2352675"/>
          <p14:tracePt t="23899" x="3543300" y="2366963"/>
          <p14:tracePt t="23916" x="3519488" y="2376488"/>
          <p14:tracePt t="23933" x="3505200" y="2386013"/>
          <p14:tracePt t="23950" x="3490913" y="2400300"/>
          <p14:tracePt t="23967" x="3471863" y="2414588"/>
          <p14:tracePt t="23983" x="3462338" y="2433638"/>
          <p14:tracePt t="23999" x="3452813" y="2462213"/>
          <p14:tracePt t="24017" x="3443288" y="2500313"/>
          <p14:tracePt t="24033" x="3443288" y="2528888"/>
          <p14:tracePt t="24035" x="3443288" y="2543175"/>
          <p14:tracePt t="24049" x="3443288" y="2552700"/>
          <p14:tracePt t="24066" x="3462338" y="2600325"/>
          <p14:tracePt t="24083" x="3481388" y="2628900"/>
          <p14:tracePt t="24099" x="3519488" y="2671763"/>
          <p14:tracePt t="24117" x="3533775" y="2681288"/>
          <p14:tracePt t="24133" x="3552825" y="2695575"/>
          <p14:tracePt t="24150" x="3571875" y="2705100"/>
          <p14:tracePt t="24167" x="3581400" y="2709863"/>
          <p14:tracePt t="24200" x="3590925" y="2709863"/>
          <p14:tracePt t="24217" x="3595688" y="2709863"/>
          <p14:tracePt t="24233" x="3600450" y="2709863"/>
          <p14:tracePt t="24235" x="3609975" y="2709863"/>
          <p14:tracePt t="24249" x="3614738" y="2709863"/>
          <p14:tracePt t="24267" x="3624263" y="2709863"/>
          <p14:tracePt t="24283" x="3638550" y="2709863"/>
          <p14:tracePt t="24300" x="3643313" y="2709863"/>
          <p14:tracePt t="24317" x="3667125" y="2709863"/>
          <p14:tracePt t="24333" x="3686175" y="2709863"/>
          <p14:tracePt t="24350" x="3714750" y="2709863"/>
          <p14:tracePt t="24367" x="3767138" y="2709863"/>
          <p14:tracePt t="24383" x="3819525" y="2709863"/>
          <p14:tracePt t="24400" x="3867150" y="2709863"/>
          <p14:tracePt t="24418" x="3910013" y="2709863"/>
          <p14:tracePt t="24433" x="3929063" y="2709863"/>
          <p14:tracePt t="24450" x="3948113" y="2709863"/>
          <p14:tracePt t="24467" x="3962400" y="2709863"/>
          <p14:tracePt t="24483" x="3971925" y="2709863"/>
          <p14:tracePt t="24500" x="3990975" y="2709863"/>
          <p14:tracePt t="24517" x="4000500" y="2709863"/>
          <p14:tracePt t="24534" x="4005263" y="2709863"/>
          <p14:tracePt t="24550" x="4010025" y="2705100"/>
          <p14:tracePt t="24619" x="4014788" y="2686050"/>
          <p14:tracePt t="24627" x="4014788" y="2676525"/>
          <p14:tracePt t="24636" x="4014788" y="2671763"/>
          <p14:tracePt t="24650" x="4014788" y="2662238"/>
          <p14:tracePt t="24667" x="4019550" y="2643188"/>
          <p14:tracePt t="24684" x="4019550" y="2633663"/>
          <p14:tracePt t="24700" x="4024313" y="2628900"/>
          <p14:tracePt t="24716" x="4029075" y="2628900"/>
          <p14:tracePt t="24734" x="4029075" y="2624138"/>
          <p14:tracePt t="24971" x="4052888" y="2624138"/>
          <p14:tracePt t="24979" x="4057650" y="2624138"/>
          <p14:tracePt t="24986" x="4062413" y="2624138"/>
          <p14:tracePt t="25000" x="4076700" y="2614613"/>
          <p14:tracePt t="25017" x="4100513" y="2600325"/>
          <p14:tracePt t="25034" x="4157663" y="2552700"/>
          <p14:tracePt t="25050" x="4186238" y="2524125"/>
          <p14:tracePt t="25068" x="4191000" y="2519363"/>
          <p14:tracePt t="25083" x="4195763" y="2514600"/>
          <p14:tracePt t="25701" x="4205288" y="2514600"/>
          <p14:tracePt t="25795" x="4205288" y="2509838"/>
          <p14:tracePt t="25803" x="4191000" y="2490788"/>
          <p14:tracePt t="25818" x="4176713" y="2476500"/>
          <p14:tracePt t="25834" x="4157663" y="2466975"/>
          <p14:tracePt t="26170" x="4152900" y="2466975"/>
          <p14:tracePt t="26187" x="4148138" y="2466975"/>
          <p14:tracePt t="26195" x="4143375" y="2466975"/>
          <p14:tracePt t="26218" x="4129088" y="2471738"/>
          <p14:tracePt t="26235" x="4095750" y="2471738"/>
          <p14:tracePt t="26252" x="4071938" y="2471738"/>
          <p14:tracePt t="26268" x="4062413" y="2476500"/>
          <p14:tracePt t="26285" x="4043363" y="2476500"/>
          <p14:tracePt t="26302" x="4029075" y="2476500"/>
          <p14:tracePt t="26318" x="4005263" y="2471738"/>
          <p14:tracePt t="26335" x="3995738" y="2471738"/>
          <p14:tracePt t="26352" x="3990975" y="2466975"/>
          <p14:tracePt t="26899" x="3986213" y="2466975"/>
          <p14:tracePt t="27395" x="3986213" y="2452688"/>
          <p14:tracePt t="27405" x="3986213" y="2395538"/>
          <p14:tracePt t="27411" x="3986213" y="2357438"/>
          <p14:tracePt t="27435" x="3981450" y="2357438"/>
          <p14:tracePt t="27851" x="3971925" y="2357438"/>
          <p14:tracePt t="27858" x="3962400" y="2357438"/>
          <p14:tracePt t="27906" x="3957638" y="2357438"/>
          <p14:tracePt t="27920" x="3943350" y="2357438"/>
          <p14:tracePt t="28267" x="3933825" y="2371725"/>
          <p14:tracePt t="28275" x="3929063" y="2371725"/>
          <p14:tracePt t="28291" x="3929063" y="2381250"/>
          <p14:tracePt t="28304" x="3905250" y="2414588"/>
          <p14:tracePt t="28320" x="3814763" y="2500313"/>
          <p14:tracePt t="28337" x="3709988" y="2595563"/>
          <p14:tracePt t="28354" x="3652838" y="2714625"/>
          <p14:tracePt t="28370" x="3600450" y="2824163"/>
          <p14:tracePt t="28387" x="3538538" y="2881313"/>
          <p14:tracePt t="28403" x="3490913" y="2928938"/>
          <p14:tracePt t="28420" x="3481388" y="2938463"/>
          <p14:tracePt t="28436" x="3476625" y="2938463"/>
          <p14:tracePt t="28454" x="3467100" y="2938463"/>
          <p14:tracePt t="28470" x="3467100" y="2928938"/>
          <p14:tracePt t="28487" x="3462338" y="2914650"/>
          <p14:tracePt t="28503" x="3462338" y="2905125"/>
          <p14:tracePt t="28520" x="3457575" y="2900363"/>
          <p14:tracePt t="28536" x="3452813" y="2895600"/>
          <p14:tracePt t="28554" x="3443288" y="2895600"/>
          <p14:tracePt t="28572" x="3433763" y="2895600"/>
          <p14:tracePt t="28588" x="3429000" y="2895600"/>
          <p14:tracePt t="28604" x="3419475" y="2895600"/>
          <p14:tracePt t="28620" x="3386138" y="2900363"/>
          <p14:tracePt t="28636" x="3324225" y="2943225"/>
          <p14:tracePt t="28654" x="3248025" y="3028950"/>
          <p14:tracePt t="28670" x="3205163" y="3100388"/>
          <p14:tracePt t="28687" x="3181350" y="3143250"/>
          <p14:tracePt t="28703" x="3176588" y="3143250"/>
          <p14:tracePt t="28748" x="3181350" y="3138488"/>
          <p14:tracePt t="28756" x="3186113" y="3128963"/>
          <p14:tracePt t="28771" x="3195638" y="3119438"/>
          <p14:tracePt t="28787" x="3209925" y="3095625"/>
          <p14:tracePt t="28804" x="3219450" y="3071813"/>
          <p14:tracePt t="28820" x="3228975" y="3019425"/>
          <p14:tracePt t="28837" x="3248025" y="2962275"/>
          <p14:tracePt t="28854" x="3267075" y="2871788"/>
          <p14:tracePt t="28871" x="3295650" y="2781300"/>
          <p14:tracePt t="28887" x="3328988" y="2681288"/>
          <p14:tracePt t="28903" x="3367088" y="2595563"/>
          <p14:tracePt t="28920" x="3386138" y="2538413"/>
          <p14:tracePt t="28937" x="3405188" y="2495550"/>
          <p14:tracePt t="28954" x="3409950" y="2481263"/>
          <p14:tracePt t="28979" x="3405188" y="2481263"/>
          <p14:tracePt t="28987" x="3400425" y="2481263"/>
          <p14:tracePt t="29003" x="3381375" y="2471738"/>
          <p14:tracePt t="29020" x="3352800" y="2471738"/>
          <p14:tracePt t="29037" x="3324225" y="2466975"/>
          <p14:tracePt t="29054" x="3295650" y="2466975"/>
          <p14:tracePt t="29071" x="3257550" y="2466975"/>
          <p14:tracePt t="29088" x="3209925" y="2457450"/>
          <p14:tracePt t="29105" x="3128963" y="2447925"/>
          <p14:tracePt t="29107" x="3095625" y="2447925"/>
          <p14:tracePt t="29121" x="3062288" y="2447925"/>
          <p14:tracePt t="29138" x="3005138" y="2438400"/>
          <p14:tracePt t="29154" x="3000375" y="2438400"/>
          <p14:tracePt t="29170" x="2995613" y="2438400"/>
          <p14:tracePt t="29187" x="2986088" y="2438400"/>
          <p14:tracePt t="29204" x="2971800" y="2452688"/>
          <p14:tracePt t="29220" x="2947988" y="2471738"/>
          <p14:tracePt t="29237" x="2933700" y="2495550"/>
          <p14:tracePt t="29254" x="2909888" y="2519363"/>
          <p14:tracePt t="29270" x="2886075" y="2543175"/>
          <p14:tracePt t="29287" x="2881313" y="2552700"/>
          <p14:tracePt t="29304" x="2876550" y="2566988"/>
          <p14:tracePt t="29321" x="2871788" y="2581275"/>
          <p14:tracePt t="29338" x="2867025" y="2609850"/>
          <p14:tracePt t="29354" x="2867025" y="2638425"/>
          <p14:tracePt t="29371" x="2867025" y="2681288"/>
          <p14:tracePt t="29388" x="2867025" y="2709863"/>
          <p14:tracePt t="29404" x="2867025" y="2728913"/>
          <p14:tracePt t="29421" x="2867025" y="2767013"/>
          <p14:tracePt t="29438" x="2876550" y="2790825"/>
          <p14:tracePt t="29454" x="2900363" y="2819400"/>
          <p14:tracePt t="29471" x="2909888" y="2843213"/>
          <p14:tracePt t="29488" x="2924175" y="2867025"/>
          <p14:tracePt t="29504" x="2928938" y="2886075"/>
          <p14:tracePt t="29522" x="2943225" y="2919413"/>
          <p14:tracePt t="29538" x="2962275" y="2947988"/>
          <p14:tracePt t="29554" x="2990850" y="2976563"/>
          <p14:tracePt t="29571" x="3005138" y="2990850"/>
          <p14:tracePt t="29588" x="3028950" y="3005138"/>
          <p14:tracePt t="29604" x="3043238" y="3014663"/>
          <p14:tracePt t="29621" x="3057525" y="3024188"/>
          <p14:tracePt t="29637" x="3076575" y="3028950"/>
          <p14:tracePt t="29654" x="3100388" y="3038475"/>
          <p14:tracePt t="29671" x="3109913" y="3043238"/>
          <p14:tracePt t="29687" x="3133725" y="3052763"/>
          <p14:tracePt t="29704" x="3167063" y="3052763"/>
          <p14:tracePt t="29722" x="3200400" y="3052763"/>
          <p14:tracePt t="29724" x="3219450" y="3052763"/>
          <p14:tracePt t="29738" x="3238500" y="3052763"/>
          <p14:tracePt t="29755" x="3281363" y="3052763"/>
          <p14:tracePt t="29771" x="3300413" y="3052763"/>
          <p14:tracePt t="29788" x="3314700" y="3048000"/>
          <p14:tracePt t="29804" x="3328988" y="3043238"/>
          <p14:tracePt t="29822" x="3343275" y="3038475"/>
          <p14:tracePt t="29838" x="3367088" y="3024188"/>
          <p14:tracePt t="29855" x="3371850" y="3014663"/>
          <p14:tracePt t="29872" x="3386138" y="3005138"/>
          <p14:tracePt t="29888" x="3400425" y="2990850"/>
          <p14:tracePt t="29905" x="3414713" y="2971800"/>
          <p14:tracePt t="29921" x="3419475" y="2957513"/>
          <p14:tracePt t="29938" x="3429000" y="2928938"/>
          <p14:tracePt t="29954" x="3452813" y="2871788"/>
          <p14:tracePt t="29971" x="3462338" y="2838450"/>
          <p14:tracePt t="29988" x="3471863" y="2800350"/>
          <p14:tracePt t="30004" x="3471863" y="2771775"/>
          <p14:tracePt t="30021" x="3471863" y="2747963"/>
          <p14:tracePt t="30038" x="3471863" y="2728913"/>
          <p14:tracePt t="30055" x="3471863" y="2719388"/>
          <p14:tracePt t="30071" x="3471863" y="2700338"/>
          <p14:tracePt t="30088" x="3452813" y="2681288"/>
          <p14:tracePt t="30105" x="3448050" y="2671763"/>
          <p14:tracePt t="30121" x="3424238" y="2647950"/>
          <p14:tracePt t="30123" x="3419475" y="2643188"/>
          <p14:tracePt t="30138" x="3409950" y="2633663"/>
          <p14:tracePt t="30155" x="3386138" y="2614613"/>
          <p14:tracePt t="30171" x="3376613" y="2605088"/>
          <p14:tracePt t="30188" x="3362325" y="2605088"/>
          <p14:tracePt t="30205" x="3357563" y="2605088"/>
          <p14:tracePt t="30221" x="3338513" y="2605088"/>
          <p14:tracePt t="30238" x="3319463" y="2605088"/>
          <p14:tracePt t="30255" x="3286125" y="2600325"/>
          <p14:tracePt t="30271" x="3257550" y="2590800"/>
          <p14:tracePt t="30288" x="3209925" y="2586038"/>
          <p14:tracePt t="30305" x="3176588" y="2581275"/>
          <p14:tracePt t="30321" x="3157538" y="2581275"/>
          <p14:tracePt t="30339" x="3100388" y="2581275"/>
          <p14:tracePt t="30355" x="3071813" y="2581275"/>
          <p14:tracePt t="30372" x="3043238" y="2581275"/>
          <p14:tracePt t="30389" x="3005138" y="2586038"/>
          <p14:tracePt t="30405" x="2976563" y="2586038"/>
          <p14:tracePt t="30422" x="2952750" y="2595563"/>
          <p14:tracePt t="30438" x="2933700" y="2595563"/>
          <p14:tracePt t="30455" x="2924175" y="2600325"/>
          <p14:tracePt t="30472" x="2919413" y="2609850"/>
          <p14:tracePt t="30488" x="2905125" y="2614613"/>
          <p14:tracePt t="30505" x="2895600" y="2628900"/>
          <p14:tracePt t="30522" x="2890838" y="2652713"/>
          <p14:tracePt t="30523" x="2890838" y="2667000"/>
          <p14:tracePt t="30538" x="2881313" y="2695575"/>
          <p14:tracePt t="30555" x="2881313" y="2724150"/>
          <p14:tracePt t="30571" x="2881313" y="2762250"/>
          <p14:tracePt t="30588" x="2881313" y="2800350"/>
          <p14:tracePt t="30605" x="2881313" y="2828925"/>
          <p14:tracePt t="30623" x="2886075" y="2862263"/>
          <p14:tracePt t="30638" x="2905125" y="2909888"/>
          <p14:tracePt t="30656" x="2909888" y="2952750"/>
          <p14:tracePt t="30672" x="2928938" y="2981325"/>
          <p14:tracePt t="30689" x="2943225" y="3024188"/>
          <p14:tracePt t="30705" x="2962275" y="3052763"/>
          <p14:tracePt t="30708" x="2976563" y="3062288"/>
          <p14:tracePt t="30723" x="2995613" y="3090863"/>
          <p14:tracePt t="30739" x="3019425" y="3105150"/>
          <p14:tracePt t="30755" x="3038475" y="3119438"/>
          <p14:tracePt t="30772" x="3057525" y="3119438"/>
          <p14:tracePt t="30788" x="3100388" y="3119438"/>
          <p14:tracePt t="30805" x="3162300" y="3119438"/>
          <p14:tracePt t="30823" x="3267075" y="3081338"/>
          <p14:tracePt t="30839" x="3381375" y="3019425"/>
          <p14:tracePt t="30856" x="3495675" y="2952750"/>
          <p14:tracePt t="30872" x="3576638" y="2900363"/>
          <p14:tracePt t="30889" x="3605213" y="2881313"/>
          <p14:tracePt t="30891" x="3609975" y="2871788"/>
          <p14:tracePt t="30905" x="3609975" y="2867025"/>
          <p14:tracePt t="30923" x="3609975" y="2857500"/>
          <p14:tracePt t="30939" x="3609975" y="2847975"/>
          <p14:tracePt t="30955" x="3609975" y="2838450"/>
          <p14:tracePt t="30972" x="3609975" y="2800350"/>
          <p14:tracePt t="30989" x="3595688" y="2733675"/>
          <p14:tracePt t="31006" x="3576638" y="2667000"/>
          <p14:tracePt t="31022" x="3557588" y="2614613"/>
          <p14:tracePt t="31038" x="3548063" y="2586038"/>
          <p14:tracePt t="31056" x="3519488" y="2571750"/>
          <p14:tracePt t="31073" x="3490913" y="2571750"/>
          <p14:tracePt t="31089" x="3462338" y="2571750"/>
          <p14:tracePt t="31091" x="3438525" y="2571750"/>
          <p14:tracePt t="31106" x="3429000" y="2571750"/>
          <p14:tracePt t="31122" x="3376613" y="2571750"/>
          <p14:tracePt t="31139" x="3348038" y="2571750"/>
          <p14:tracePt t="31155" x="3319463" y="2571750"/>
          <p14:tracePt t="31172" x="3309938" y="2571750"/>
          <p14:tracePt t="31189" x="3286125" y="2571750"/>
          <p14:tracePt t="31206" x="3276600" y="2571750"/>
          <p14:tracePt t="31223" x="3262313" y="2571750"/>
          <p14:tracePt t="31239" x="3243263" y="2571750"/>
          <p14:tracePt t="31256" x="3233738" y="2571750"/>
          <p14:tracePt t="31272" x="3224213" y="2571750"/>
          <p14:tracePt t="31289" x="3195638" y="2586038"/>
          <p14:tracePt t="31306" x="3176588" y="2614613"/>
          <p14:tracePt t="31323" x="3148013" y="2657475"/>
          <p14:tracePt t="31339" x="3119438" y="2709863"/>
          <p14:tracePt t="31356" x="3086100" y="2762250"/>
          <p14:tracePt t="31373" x="3057525" y="2814638"/>
          <p14:tracePt t="31389" x="3057525" y="2857500"/>
          <p14:tracePt t="31406" x="3057525" y="2876550"/>
          <p14:tracePt t="31423" x="3057525" y="2900363"/>
          <p14:tracePt t="31440" x="3071813" y="2914650"/>
          <p14:tracePt t="31456" x="3086100" y="2919413"/>
          <p14:tracePt t="31472" x="3100388" y="2919413"/>
          <p14:tracePt t="31489" x="3128963" y="2928938"/>
          <p14:tracePt t="31506" x="3171825" y="2943225"/>
          <p14:tracePt t="31522" x="3186113" y="2943225"/>
          <p14:tracePt t="31539" x="3205163" y="2943225"/>
          <p14:tracePt t="31556" x="3243263" y="2943225"/>
          <p14:tracePt t="31573" x="3295650" y="2943225"/>
          <p14:tracePt t="31589" x="3348038" y="2943225"/>
          <p14:tracePt t="31606" x="3386138" y="2938463"/>
          <p14:tracePt t="31623" x="3405188" y="2933700"/>
          <p14:tracePt t="31915" x="3424238" y="2928938"/>
          <p14:tracePt t="31923" x="3448050" y="2928938"/>
          <p14:tracePt t="31940" x="3519488" y="2957513"/>
          <p14:tracePt t="31956" x="3581400" y="2967038"/>
          <p14:tracePt t="31973" x="3657600" y="2967038"/>
          <p14:tracePt t="31989" x="3738563" y="2962275"/>
          <p14:tracePt t="32007" x="3819525" y="2909888"/>
          <p14:tracePt t="32023" x="3900488" y="2867025"/>
          <p14:tracePt t="32039" x="3967163" y="2847975"/>
          <p14:tracePt t="32057" x="4048125" y="2819400"/>
          <p14:tracePt t="32073" x="4124325" y="2800350"/>
          <p14:tracePt t="32089" x="4210050" y="2790825"/>
          <p14:tracePt t="32106" x="4357688" y="2771775"/>
          <p14:tracePt t="32123" x="4433888" y="2757488"/>
          <p14:tracePt t="32140" x="4486275" y="2757488"/>
          <p14:tracePt t="32156" x="4514850" y="2752725"/>
          <p14:tracePt t="32173" x="4529138" y="2752725"/>
          <p14:tracePt t="32523" x="4529138" y="2747963"/>
          <p14:tracePt t="32571" x="4533900" y="2747963"/>
          <p14:tracePt t="32595" x="4538663" y="2752725"/>
          <p14:tracePt t="32604" x="4529138" y="2762250"/>
          <p14:tracePt t="32610" x="4519613" y="2771775"/>
          <p14:tracePt t="32624" x="4510088" y="2786063"/>
          <p14:tracePt t="32640" x="4495800" y="2809875"/>
          <p14:tracePt t="32657" x="4495800" y="2814638"/>
          <p14:tracePt t="32658" x="4481513" y="2819400"/>
          <p14:tracePt t="32675" x="4467225" y="2819400"/>
          <p14:tracePt t="32690" x="4405313" y="2828925"/>
          <p14:tracePt t="32707" x="4300538" y="2828925"/>
          <p14:tracePt t="32724" x="4167188" y="2843213"/>
          <p14:tracePt t="32740" x="4043363" y="2862263"/>
          <p14:tracePt t="32757" x="3943350" y="2871788"/>
          <p14:tracePt t="32773" x="3890963" y="2871788"/>
          <p14:tracePt t="32790" x="3876675" y="2871788"/>
          <p14:tracePt t="32824" x="3857625" y="2867025"/>
          <p14:tracePt t="32840" x="3852863" y="2847975"/>
          <p14:tracePt t="32857" x="3852863" y="2838450"/>
          <p14:tracePt t="32858" x="3852863" y="2828925"/>
          <p14:tracePt t="32876" x="3852863" y="2824163"/>
          <p14:tracePt t="32890" x="3852863" y="2819400"/>
          <p14:tracePt t="32907" x="3852863" y="2790825"/>
          <p14:tracePt t="32923" x="3862388" y="2752725"/>
          <p14:tracePt t="32940" x="3881438" y="2705100"/>
          <p14:tracePt t="32958" x="3881438" y="2667000"/>
          <p14:tracePt t="32974" x="3881438" y="2643188"/>
          <p14:tracePt t="32990" x="3886200" y="2638425"/>
          <p14:tracePt t="33041" x="3900488" y="2638425"/>
          <p14:tracePt t="33057" x="3952875" y="2605088"/>
          <p14:tracePt t="33074" x="4033838" y="2543175"/>
          <p14:tracePt t="33090" x="4110038" y="2476500"/>
          <p14:tracePt t="33107" x="4129088" y="2457450"/>
          <p14:tracePt t="33124" x="4138613" y="2452688"/>
          <p14:tracePt t="33141" x="4148138" y="2447925"/>
          <p14:tracePt t="33243" x="4148138" y="2443163"/>
          <p14:tracePt t="33252" x="4152900" y="2443163"/>
          <p14:tracePt t="33292" x="4152900" y="2447925"/>
          <p14:tracePt t="33299" x="4152900" y="2452688"/>
          <p14:tracePt t="33314" x="4152900" y="2462213"/>
          <p14:tracePt t="33324" x="4148138" y="2462213"/>
          <p14:tracePt t="33340" x="4114800" y="2476500"/>
          <p14:tracePt t="33357" x="4095750" y="2486025"/>
          <p14:tracePt t="33374" x="4086225" y="2486025"/>
          <p14:tracePt t="33408" x="4076700" y="2486025"/>
          <p14:tracePt t="33506" x="4086225" y="2486025"/>
          <p14:tracePt t="33524" x="4100513" y="2486025"/>
          <p14:tracePt t="33541" x="4114800" y="2486025"/>
          <p14:tracePt t="33557" x="4119563" y="2486025"/>
          <p14:tracePt t="33574" x="4138613" y="2486025"/>
          <p14:tracePt t="33591" x="4152900" y="2486025"/>
          <p14:tracePt t="33608" x="4171950" y="2486025"/>
          <p14:tracePt t="33625" x="4191000" y="2486025"/>
          <p14:tracePt t="33641" x="4210050" y="2490788"/>
          <p14:tracePt t="33658" x="4229100" y="2514600"/>
          <p14:tracePt t="33675" x="4257675" y="2557463"/>
          <p14:tracePt t="33691" x="4286250" y="2586038"/>
          <p14:tracePt t="33708" x="4319588" y="2624138"/>
          <p14:tracePt t="33724" x="4343400" y="2647950"/>
          <p14:tracePt t="33741" x="4352925" y="2657475"/>
          <p14:tracePt t="33758" x="4367213" y="2671763"/>
          <p14:tracePt t="33775" x="4381500" y="2686050"/>
          <p14:tracePt t="33792" x="4386263" y="2700338"/>
          <p14:tracePt t="33808" x="4400550" y="2719388"/>
          <p14:tracePt t="33825" x="4414838" y="2752725"/>
          <p14:tracePt t="33842" x="4443413" y="2795588"/>
          <p14:tracePt t="33844" x="4452938" y="2809875"/>
          <p14:tracePt t="33858" x="4467225" y="2843213"/>
          <p14:tracePt t="33875" x="4486275" y="2886075"/>
          <p14:tracePt t="33892" x="4486275" y="2914650"/>
          <p14:tracePt t="33908" x="4491038" y="2933700"/>
          <p14:tracePt t="33924" x="4500563" y="2957513"/>
          <p14:tracePt t="33942" x="4500563" y="2967038"/>
          <p14:tracePt t="33958" x="4500563" y="2976563"/>
          <p14:tracePt t="33975" x="4500563" y="2986088"/>
          <p14:tracePt t="33992" x="4505325" y="2986088"/>
          <p14:tracePt t="34008" x="4505325" y="3000375"/>
          <p14:tracePt t="34025" x="4491038" y="3019425"/>
          <p14:tracePt t="34042" x="4443413" y="3043238"/>
          <p14:tracePt t="34058" x="4429125" y="3048000"/>
          <p14:tracePt t="34075" x="4357688" y="3076575"/>
          <p14:tracePt t="34091" x="4329113" y="3081338"/>
          <p14:tracePt t="34108" x="4305300" y="3090863"/>
          <p14:tracePt t="34124" x="4286250" y="3095625"/>
          <p14:tracePt t="34142" x="4248150" y="3114675"/>
          <p14:tracePt t="34158" x="4200525" y="3124200"/>
          <p14:tracePt t="34174" x="4152900" y="3124200"/>
          <p14:tracePt t="34192" x="4110038" y="3128963"/>
          <p14:tracePt t="34208" x="4081463" y="3128963"/>
          <p14:tracePt t="34225" x="4076700" y="3128963"/>
          <p14:tracePt t="35452" x="4062413" y="3128963"/>
          <p14:tracePt t="35459" x="4052888" y="3128963"/>
          <p14:tracePt t="35509" x="4000500" y="3128963"/>
          <p14:tracePt t="35526" x="3986213" y="3128963"/>
          <p14:tracePt t="35543" x="3967163" y="3128963"/>
          <p14:tracePt t="35560" x="3962400" y="3128963"/>
          <p14:tracePt t="35867" x="3976688" y="3119438"/>
          <p14:tracePt t="35876" x="3981450" y="3105150"/>
          <p14:tracePt t="35927" x="4024313" y="2986088"/>
          <p14:tracePt t="35995" x="4024313" y="2990850"/>
          <p14:tracePt t="36003" x="4024313" y="2995613"/>
          <p14:tracePt t="36011" x="4024313" y="3000375"/>
          <p14:tracePt t="36026" x="4024313" y="3009900"/>
          <p14:tracePt t="36043" x="4024313" y="3028950"/>
          <p14:tracePt t="36060" x="4024313" y="3033713"/>
          <p14:tracePt t="36114" x="4029075" y="3033713"/>
          <p14:tracePt t="36131" x="4033838" y="3033713"/>
          <p14:tracePt t="36146" x="4043363" y="3033713"/>
          <p14:tracePt t="36160" x="4043363" y="3028950"/>
          <p14:tracePt t="36491" x="4043363" y="3033713"/>
          <p14:tracePt t="36499" x="4043363" y="3038475"/>
          <p14:tracePt t="36526" x="4043363" y="3043238"/>
          <p14:tracePt t="36683" x="4043363" y="3052763"/>
          <p14:tracePt t="36692" x="4043363" y="3057525"/>
          <p14:tracePt t="36715" x="4043363" y="3062288"/>
          <p14:tracePt t="36771" x="4043363" y="3067050"/>
          <p14:tracePt t="36778" x="4043363" y="3076575"/>
          <p14:tracePt t="37331" x="4024313" y="3076575"/>
          <p14:tracePt t="37339" x="3986213" y="3076575"/>
          <p14:tracePt t="37361" x="3948113" y="3076575"/>
          <p14:tracePt t="37377" x="3905250" y="3076575"/>
          <p14:tracePt t="37394" x="3857625" y="3057525"/>
          <p14:tracePt t="37411" x="3786188" y="3028950"/>
          <p14:tracePt t="37427" x="3752850" y="3009900"/>
          <p14:tracePt t="37444" x="3719513" y="3005138"/>
          <p14:tracePt t="37461" x="3690938" y="2995613"/>
          <p14:tracePt t="37477" x="3662363" y="2995613"/>
          <p14:tracePt t="37494" x="3633788" y="2990850"/>
          <p14:tracePt t="37511" x="3605213" y="2981325"/>
          <p14:tracePt t="37528" x="3586163" y="2976563"/>
          <p14:tracePt t="37544" x="3567113" y="2971800"/>
          <p14:tracePt t="37561" x="3548063" y="2962275"/>
          <p14:tracePt t="37563" x="3543300" y="2952750"/>
          <p14:tracePt t="37578" x="3524250" y="2947988"/>
          <p14:tracePt t="37595" x="3519488" y="2943225"/>
          <p14:tracePt t="37611" x="3500438" y="2933700"/>
          <p14:tracePt t="37628" x="3486150" y="2924175"/>
          <p14:tracePt t="37645" x="3457575" y="2914650"/>
          <p14:tracePt t="37661" x="3400425" y="2895600"/>
          <p14:tracePt t="37678" x="3324225" y="2886075"/>
          <p14:tracePt t="37695" x="3267075" y="2886075"/>
          <p14:tracePt t="37712" x="3233738" y="2886075"/>
          <p14:tracePt t="37728" x="3228975" y="2886075"/>
          <p14:tracePt t="37882" x="3228975" y="2881313"/>
          <p14:tracePt t="37906" x="3233738" y="2881313"/>
          <p14:tracePt t="37915" x="3248025" y="2881313"/>
          <p14:tracePt t="37923" x="3257550" y="2890838"/>
          <p14:tracePt t="37930" x="3281363" y="2928938"/>
          <p14:tracePt t="37944" x="3300413" y="2952750"/>
          <p14:tracePt t="37961" x="3305175" y="2952750"/>
          <p14:tracePt t="38202" x="3309938" y="2952750"/>
          <p14:tracePt t="38219" x="3309938" y="2957513"/>
          <p14:tracePt t="38251" x="3314700" y="2962275"/>
          <p14:tracePt t="38267" x="3319463" y="2971800"/>
          <p14:tracePt t="38290" x="3324225" y="2971800"/>
          <p14:tracePt t="38298" x="3338513" y="2976563"/>
          <p14:tracePt t="38314" x="3352800" y="2976563"/>
          <p14:tracePt t="38323" x="3367088" y="2976563"/>
          <p14:tracePt t="38330" x="3390900" y="2976563"/>
          <p14:tracePt t="38345" x="3414713" y="2976563"/>
          <p14:tracePt t="38362" x="3481388" y="2962275"/>
          <p14:tracePt t="38364" x="3529013" y="2943225"/>
          <p14:tracePt t="38378" x="3552825" y="2933700"/>
          <p14:tracePt t="38395" x="3629025" y="2857500"/>
          <p14:tracePt t="38411" x="3648075" y="2819400"/>
          <p14:tracePt t="38428" x="3657600" y="2790825"/>
          <p14:tracePt t="38445" x="3657600" y="2752725"/>
          <p14:tracePt t="38462" x="3657600" y="2709863"/>
          <p14:tracePt t="38478" x="3652838" y="2681288"/>
          <p14:tracePt t="38495" x="3638550" y="2652713"/>
          <p14:tracePt t="38513" x="3624263" y="2628900"/>
          <p14:tracePt t="38528" x="3609975" y="2614613"/>
          <p14:tracePt t="38530" x="3605213" y="2605088"/>
          <p14:tracePt t="38545" x="3600450" y="2600325"/>
          <p14:tracePt t="38562" x="3595688" y="2595563"/>
          <p14:tracePt t="38578" x="3595688" y="2590800"/>
          <p14:tracePt t="38595" x="3595688" y="2576513"/>
          <p14:tracePt t="38612" x="3609975" y="2566988"/>
          <p14:tracePt t="38628" x="3662363" y="2543175"/>
          <p14:tracePt t="38645" x="3729038" y="2514600"/>
          <p14:tracePt t="38662" x="3810000" y="2495550"/>
          <p14:tracePt t="38678" x="3862388" y="2486025"/>
          <p14:tracePt t="38695" x="3929063" y="2476500"/>
          <p14:tracePt t="38712" x="3967163" y="2476500"/>
          <p14:tracePt t="38729" x="3995738" y="2476500"/>
          <p14:tracePt t="38746" x="4024313" y="2476500"/>
          <p14:tracePt t="38762" x="4024313" y="2471738"/>
          <p14:tracePt t="38779" x="4024313" y="2462213"/>
          <p14:tracePt t="38795" x="4024313" y="2438400"/>
          <p14:tracePt t="38812" x="4024313" y="2428875"/>
          <p14:tracePt t="38829" x="4024313" y="2405063"/>
          <p14:tracePt t="38845" x="4014788" y="2381250"/>
          <p14:tracePt t="38862" x="3995738" y="2347913"/>
          <p14:tracePt t="38879" x="3986213" y="2338388"/>
          <p14:tracePt t="38895" x="3971925" y="2328863"/>
          <p14:tracePt t="38912" x="3938588" y="2314575"/>
          <p14:tracePt t="38929" x="3910013" y="2300288"/>
          <p14:tracePt t="38945" x="3871913" y="2286000"/>
          <p14:tracePt t="38962" x="3838575" y="2262188"/>
          <p14:tracePt t="38979" x="3795713" y="2224088"/>
          <p14:tracePt t="38995" x="3767138" y="2205038"/>
          <p14:tracePt t="39012" x="3738563" y="2195513"/>
          <p14:tracePt t="39029" x="3690938" y="2185988"/>
          <p14:tracePt t="39046" x="3643313" y="2185988"/>
          <p14:tracePt t="39062" x="3600450" y="2185988"/>
          <p14:tracePt t="39080" x="3557588" y="2185988"/>
          <p14:tracePt t="39096" x="3524250" y="2185988"/>
          <p14:tracePt t="39113" x="3500438" y="2185988"/>
          <p14:tracePt t="39129" x="3481388" y="2185988"/>
          <p14:tracePt t="39130" x="3476625" y="2185988"/>
          <p14:tracePt t="39145" x="3467100" y="2185988"/>
          <p14:tracePt t="39163" x="3448050" y="2185988"/>
          <p14:tracePt t="39179" x="3443288" y="2185988"/>
          <p14:tracePt t="39196" x="3429000" y="2195513"/>
          <p14:tracePt t="39212" x="3414713" y="2214563"/>
          <p14:tracePt t="39229" x="3405188" y="2238375"/>
          <p14:tracePt t="39245" x="3400425" y="2252663"/>
          <p14:tracePt t="39263" x="3395663" y="2266950"/>
          <p14:tracePt t="39279" x="3395663" y="2276475"/>
          <p14:tracePt t="39296" x="3390900" y="2300288"/>
          <p14:tracePt t="39313" x="3386138" y="2314575"/>
          <p14:tracePt t="39329" x="3381375" y="2357438"/>
          <p14:tracePt t="39346" x="3381375" y="2400300"/>
          <p14:tracePt t="39362" x="3371850" y="2443163"/>
          <p14:tracePt t="39379" x="3371850" y="2471738"/>
          <p14:tracePt t="39396" x="3371850" y="2500313"/>
          <p14:tracePt t="39413" x="3371850" y="2519363"/>
          <p14:tracePt t="39429" x="3376613" y="2547938"/>
          <p14:tracePt t="39446" x="3390900" y="2562225"/>
          <p14:tracePt t="39463" x="3405188" y="2590800"/>
          <p14:tracePt t="39479" x="3414713" y="2609850"/>
          <p14:tracePt t="39496" x="3424238" y="2619375"/>
          <p14:tracePt t="39513" x="3438525" y="2633663"/>
          <p14:tracePt t="39529" x="3443288" y="2638425"/>
          <p14:tracePt t="39546" x="3457575" y="2652713"/>
          <p14:tracePt t="39563" x="3457575" y="2657475"/>
          <p14:tracePt t="39579" x="3471863" y="2657475"/>
          <p14:tracePt t="39596" x="3476625" y="2662238"/>
          <p14:tracePt t="39613" x="3481388" y="2662238"/>
          <p14:tracePt t="39629" x="3490913" y="2667000"/>
          <p14:tracePt t="39646" x="3500438" y="2667000"/>
          <p14:tracePt t="39663" x="3505200" y="2667000"/>
          <p14:tracePt t="39680" x="3524250" y="2671763"/>
          <p14:tracePt t="39696" x="3538538" y="2676525"/>
          <p14:tracePt t="39713" x="3552825" y="2676525"/>
          <p14:tracePt t="39730" x="3571875" y="2681288"/>
          <p14:tracePt t="39732" x="3586163" y="2681288"/>
          <p14:tracePt t="39747" x="3609975" y="2681288"/>
          <p14:tracePt t="39763" x="3633788" y="2686050"/>
          <p14:tracePt t="39779" x="3648075" y="2690813"/>
          <p14:tracePt t="39796" x="3676650" y="2690813"/>
          <p14:tracePt t="39813" x="3719513" y="2690813"/>
          <p14:tracePt t="39829" x="3767138" y="2690813"/>
          <p14:tracePt t="39847" x="3795713" y="2690813"/>
          <p14:tracePt t="39863" x="3833813" y="2690813"/>
          <p14:tracePt t="39880" x="3857625" y="2690813"/>
          <p14:tracePt t="39896" x="3876675" y="2681288"/>
          <p14:tracePt t="39913" x="3900488" y="2667000"/>
          <p14:tracePt t="39930" x="3929063" y="2643188"/>
          <p14:tracePt t="39946" x="3952875" y="2619375"/>
          <p14:tracePt t="39963" x="3962400" y="2595563"/>
          <p14:tracePt t="39979" x="3967163" y="2566988"/>
          <p14:tracePt t="39996" x="3976688" y="2547938"/>
          <p14:tracePt t="40013" x="3986213" y="2514600"/>
          <p14:tracePt t="40031" x="3990975" y="2495550"/>
          <p14:tracePt t="40046" x="3990975" y="2471738"/>
          <p14:tracePt t="40063" x="3990975" y="2462213"/>
          <p14:tracePt t="40080" x="3995738" y="2443163"/>
          <p14:tracePt t="40096" x="4000500" y="2428875"/>
          <p14:tracePt t="40113" x="4000500" y="2424113"/>
          <p14:tracePt t="40130" x="4000500" y="2414588"/>
          <p14:tracePt t="40146" x="4000500" y="2400300"/>
          <p14:tracePt t="40163" x="4000500" y="2386013"/>
          <p14:tracePt t="40180" x="3986213" y="2376488"/>
          <p14:tracePt t="40196" x="3976688" y="2366963"/>
          <p14:tracePt t="40214" x="3967163" y="2347913"/>
          <p14:tracePt t="40230" x="3962400" y="2338388"/>
          <p14:tracePt t="40247" x="3943350" y="2324100"/>
          <p14:tracePt t="40264" x="3933825" y="2319338"/>
          <p14:tracePt t="40280" x="3914775" y="2309813"/>
          <p14:tracePt t="40297" x="3890963" y="2305050"/>
          <p14:tracePt t="40314" x="3862388" y="2300288"/>
          <p14:tracePt t="40330" x="3838575" y="2295525"/>
          <p14:tracePt t="40347" x="3810000" y="2286000"/>
          <p14:tracePt t="40363" x="3786188" y="2281238"/>
          <p14:tracePt t="40380" x="3757613" y="2281238"/>
          <p14:tracePt t="40396" x="3719513" y="2271713"/>
          <p14:tracePt t="40414" x="3695700" y="2271713"/>
          <p14:tracePt t="40430" x="3667125" y="2271713"/>
          <p14:tracePt t="40447" x="3638550" y="2271713"/>
          <p14:tracePt t="40464" x="3609975" y="2271713"/>
          <p14:tracePt t="40480" x="3590925" y="2271713"/>
          <p14:tracePt t="40497" x="3571875" y="2271713"/>
          <p14:tracePt t="40500" x="3562350" y="2271713"/>
          <p14:tracePt t="40513" x="3557588" y="2271713"/>
          <p14:tracePt t="40530" x="3538538" y="2271713"/>
          <p14:tracePt t="40547" x="3519488" y="2271713"/>
          <p14:tracePt t="40563" x="3500438" y="2276475"/>
          <p14:tracePt t="40580" x="3486150" y="2286000"/>
          <p14:tracePt t="40597" x="3471863" y="2300288"/>
          <p14:tracePt t="40613" x="3452813" y="2319338"/>
          <p14:tracePt t="40630" x="3429000" y="2333625"/>
          <p14:tracePt t="40647" x="3409950" y="2347913"/>
          <p14:tracePt t="40664" x="3400425" y="2362200"/>
          <p14:tracePt t="40681" x="3395663" y="2376488"/>
          <p14:tracePt t="40697" x="3395663" y="2395538"/>
          <p14:tracePt t="40700" x="3386138" y="2400300"/>
          <p14:tracePt t="40714" x="3386138" y="2409825"/>
          <p14:tracePt t="40730" x="3386138" y="2433638"/>
          <p14:tracePt t="40747" x="3386138" y="2447925"/>
          <p14:tracePt t="40764" x="3386138" y="2457450"/>
          <p14:tracePt t="40781" x="3386138" y="2471738"/>
          <p14:tracePt t="40797" x="3386138" y="2481263"/>
          <p14:tracePt t="40814" x="3390900" y="2495550"/>
          <p14:tracePt t="40830" x="3395663" y="2509838"/>
          <p14:tracePt t="40848" x="3405188" y="2519363"/>
          <p14:tracePt t="40864" x="3414713" y="2528888"/>
          <p14:tracePt t="40881" x="3424238" y="2543175"/>
          <p14:tracePt t="40897" x="3433763" y="2552700"/>
          <p14:tracePt t="40914" x="3448050" y="2566988"/>
          <p14:tracePt t="40930" x="3462338" y="2581275"/>
          <p14:tracePt t="40947" x="3476625" y="2590800"/>
          <p14:tracePt t="40964" x="3495675" y="2595563"/>
          <p14:tracePt t="40981" x="3519488" y="2605088"/>
          <p14:tracePt t="40997" x="3538538" y="2609850"/>
          <p14:tracePt t="41014" x="3557588" y="2619375"/>
          <p14:tracePt t="41031" x="3581400" y="2624138"/>
          <p14:tracePt t="41047" x="3600450" y="2638425"/>
          <p14:tracePt t="41064" x="3624263" y="2638425"/>
          <p14:tracePt t="41081" x="3643313" y="2643188"/>
          <p14:tracePt t="41098" x="3671888" y="2643188"/>
          <p14:tracePt t="41100" x="3686175" y="2643188"/>
          <p14:tracePt t="41114" x="3695700" y="2643188"/>
          <p14:tracePt t="41131" x="3719513" y="2643188"/>
          <p14:tracePt t="41147" x="3738563" y="2652713"/>
          <p14:tracePt t="41164" x="3748088" y="2657475"/>
          <p14:tracePt t="41181" x="3757613" y="2657475"/>
          <p14:tracePt t="41198" x="3776663" y="2657475"/>
          <p14:tracePt t="41214" x="3790950" y="2657475"/>
          <p14:tracePt t="41231" x="3810000" y="2657475"/>
          <p14:tracePt t="41248" x="3824288" y="2657475"/>
          <p14:tracePt t="41264" x="3829050" y="2657475"/>
          <p14:tracePt t="41280" x="3843338" y="2652713"/>
          <p14:tracePt t="41297" x="3848100" y="2652713"/>
          <p14:tracePt t="41314" x="3852863" y="2652713"/>
          <p14:tracePt t="41331" x="3867150" y="2643188"/>
          <p14:tracePt t="41347" x="3871913" y="2638425"/>
          <p14:tracePt t="41364" x="3886200" y="2628900"/>
          <p14:tracePt t="41381" x="3895725" y="2628900"/>
          <p14:tracePt t="41397" x="3900488" y="2619375"/>
          <p14:tracePt t="41414" x="3905250" y="2609850"/>
          <p14:tracePt t="41431" x="3914775" y="2600325"/>
          <p14:tracePt t="41447" x="3919538" y="2595563"/>
          <p14:tracePt t="41464" x="3929063" y="2581275"/>
          <p14:tracePt t="41468" x="3929063" y="2576513"/>
          <p14:tracePt t="41481" x="3933825" y="2566988"/>
          <p14:tracePt t="41497" x="3933825" y="2557463"/>
          <p14:tracePt t="41514" x="3938588" y="2538413"/>
          <p14:tracePt t="41531" x="3943350" y="2533650"/>
          <p14:tracePt t="41548" x="3943350" y="2524125"/>
          <p14:tracePt t="41564" x="3943350" y="2514600"/>
          <p14:tracePt t="41581" x="3943350" y="2509838"/>
          <p14:tracePt t="41598" x="3948113" y="2495550"/>
          <p14:tracePt t="41615" x="3948113" y="2476500"/>
          <p14:tracePt t="41632" x="3948113" y="2471738"/>
          <p14:tracePt t="41648" x="3948113" y="2462213"/>
          <p14:tracePt t="41664" x="3948113" y="2457450"/>
          <p14:tracePt t="41666" x="3948113" y="2452688"/>
          <p14:tracePt t="41682" x="3948113" y="2447925"/>
          <p14:tracePt t="41698" x="3948113" y="2438400"/>
          <p14:tracePt t="41714" x="3948113" y="2428875"/>
          <p14:tracePt t="41732" x="3948113" y="2424113"/>
          <p14:tracePt t="41748" x="3948113" y="2414588"/>
          <p14:tracePt t="41765" x="3948113" y="2409825"/>
          <p14:tracePt t="41781" x="3948113" y="2405063"/>
          <p14:tracePt t="41798" x="3948113" y="2390775"/>
          <p14:tracePt t="41814" x="3943350" y="2381250"/>
          <p14:tracePt t="41848" x="3933825" y="2371725"/>
          <p14:tracePt t="41865" x="3929063" y="2366963"/>
          <p14:tracePt t="41882" x="3924300" y="2362200"/>
          <p14:tracePt t="41898" x="3924300" y="2357438"/>
          <p14:tracePt t="41915" x="3914775" y="2357438"/>
          <p14:tracePt t="41931" x="3910013" y="2357438"/>
          <p14:tracePt t="41947" x="3905250" y="2357438"/>
          <p14:tracePt t="41982" x="3895725" y="2357438"/>
          <p14:tracePt t="41998" x="3890963" y="2357438"/>
          <p14:tracePt t="42015" x="3881438" y="2357438"/>
          <p14:tracePt t="42032" x="3871913" y="2357438"/>
          <p14:tracePt t="42048" x="3867150" y="2357438"/>
          <p14:tracePt t="42065" x="3862388" y="2357438"/>
          <p14:tracePt t="42082" x="3848100" y="2357438"/>
          <p14:tracePt t="42085" x="3833813" y="2357438"/>
          <p14:tracePt t="42098" x="3829050" y="2357438"/>
          <p14:tracePt t="42115" x="3795713" y="2366963"/>
          <p14:tracePt t="42131" x="3786188" y="2371725"/>
          <p14:tracePt t="42148" x="3771900" y="2376488"/>
          <p14:tracePt t="42165" x="3767138" y="2381250"/>
          <p14:tracePt t="42181" x="3762375" y="2390775"/>
          <p14:tracePt t="42198" x="3762375" y="2409825"/>
          <p14:tracePt t="42215" x="3762375" y="2428875"/>
          <p14:tracePt t="42232" x="3762375" y="2447925"/>
          <p14:tracePt t="42248" x="3762375" y="2466975"/>
          <p14:tracePt t="42265" x="3762375" y="2486025"/>
          <p14:tracePt t="42282" x="3771900" y="2505075"/>
          <p14:tracePt t="42315" x="3790950" y="2509838"/>
          <p14:tracePt t="42332" x="3805238" y="2509838"/>
          <p14:tracePt t="42348" x="3814763" y="2509838"/>
          <p14:tracePt t="42365" x="3829050" y="2509838"/>
          <p14:tracePt t="42381" x="3843338" y="2509838"/>
          <p14:tracePt t="42398" x="3867150" y="2500313"/>
          <p14:tracePt t="42415" x="3876675" y="2500313"/>
          <p14:tracePt t="42432" x="3876675" y="2490788"/>
          <p14:tracePt t="42448" x="3876675" y="2486025"/>
          <p14:tracePt t="42539" x="3867150" y="2486025"/>
          <p14:tracePt t="42548" x="3867150" y="2490788"/>
          <p14:tracePt t="42565" x="3848100" y="2509838"/>
          <p14:tracePt t="42582" x="3829050" y="2538413"/>
          <p14:tracePt t="42598" x="3795713" y="2552700"/>
          <p14:tracePt t="42615" x="3771900" y="2562225"/>
          <p14:tracePt t="42632" x="3748088" y="2571750"/>
          <p14:tracePt t="42648" x="3733800" y="2581275"/>
          <p14:tracePt t="42665" x="3705225" y="2590800"/>
          <p14:tracePt t="42683" x="3662363" y="2590800"/>
          <p14:tracePt t="42698" x="3648075" y="2590800"/>
          <p14:tracePt t="42715" x="3638550" y="2590800"/>
          <p14:tracePt t="42732" x="3633788" y="2581275"/>
          <p14:tracePt t="42748" x="3614738" y="2562225"/>
          <p14:tracePt t="42765" x="3614738" y="2552700"/>
          <p14:tracePt t="42782" x="3609975" y="2538413"/>
          <p14:tracePt t="42799" x="3609975" y="2533650"/>
          <p14:tracePt t="42815" x="3609975" y="2519363"/>
          <p14:tracePt t="42832" x="3609975" y="2505075"/>
          <p14:tracePt t="42848" x="3614738" y="2490788"/>
          <p14:tracePt t="42866" x="3633788" y="2471738"/>
          <p14:tracePt t="42885" x="3643313" y="2462213"/>
          <p14:tracePt t="42898" x="3657600" y="2457450"/>
          <p14:tracePt t="42916" x="3662363" y="2447925"/>
          <p14:tracePt t="42932" x="3667125" y="2443163"/>
          <p14:tracePt t="42949" x="3671888" y="2438400"/>
          <p14:tracePt t="42965" x="3671888" y="2428875"/>
          <p14:tracePt t="42982" x="3676650" y="2414588"/>
          <p14:tracePt t="42999" x="3686175" y="2400300"/>
          <p14:tracePt t="43016" x="3686175" y="2386013"/>
          <p14:tracePt t="43033" x="3686175" y="2371725"/>
          <p14:tracePt t="43049" x="3686175" y="2366963"/>
          <p14:tracePt t="43065" x="3686175" y="2357438"/>
          <p14:tracePt t="43082" x="3686175" y="2352675"/>
          <p14:tracePt t="43098" x="3686175" y="2347913"/>
          <p14:tracePt t="43116" x="3676650" y="2347913"/>
          <p14:tracePt t="43132" x="3676650" y="2343150"/>
          <p14:tracePt t="43166" x="3671888" y="2343150"/>
          <p14:tracePt t="43186" x="3662363" y="2347913"/>
          <p14:tracePt t="43202" x="3657600" y="2352675"/>
          <p14:tracePt t="43216" x="3652838" y="2357438"/>
          <p14:tracePt t="43233" x="3648075" y="2366963"/>
          <p14:tracePt t="43249" x="3648075" y="2390775"/>
          <p14:tracePt t="43251" x="3643313" y="2409825"/>
          <p14:tracePt t="43266" x="3638550" y="2419350"/>
          <p14:tracePt t="43282" x="3638550" y="2452688"/>
          <p14:tracePt t="43299" x="3638550" y="2471738"/>
          <p14:tracePt t="43315" x="3638550" y="2495550"/>
          <p14:tracePt t="43332" x="3638550" y="2514600"/>
          <p14:tracePt t="43349" x="3638550" y="2519363"/>
          <p14:tracePt t="43366" x="3638550" y="2528888"/>
          <p14:tracePt t="43383" x="3643313" y="2528888"/>
          <p14:tracePt t="43399" x="3652838" y="2528888"/>
          <p14:tracePt t="43416" x="3681413" y="2528888"/>
          <p14:tracePt t="43433" x="3695700" y="2528888"/>
          <p14:tracePt t="43450" x="3705225" y="2524125"/>
          <p14:tracePt t="43466" x="3724275" y="2505075"/>
          <p14:tracePt t="43483" x="3738563" y="2466975"/>
          <p14:tracePt t="43499" x="3738563" y="2443163"/>
          <p14:tracePt t="43516" x="3738563" y="2424113"/>
          <p14:tracePt t="43532" x="3738563" y="2414588"/>
          <p14:tracePt t="43550" x="3733800" y="2405063"/>
          <p14:tracePt t="43566" x="3729038" y="2405063"/>
          <p14:tracePt t="43583" x="3724275" y="2405063"/>
          <p14:tracePt t="43599" x="3714750" y="2405063"/>
          <p14:tracePt t="43616" x="3709988" y="2405063"/>
          <p14:tracePt t="43649" x="3700463" y="2409825"/>
          <p14:tracePt t="43683" x="3695700" y="2414588"/>
          <p14:tracePt t="43691" x="3695700" y="2419350"/>
          <p14:tracePt t="43699" x="3695700" y="2424113"/>
          <p14:tracePt t="43716" x="3686175" y="2433638"/>
          <p14:tracePt t="43733" x="3686175" y="2447925"/>
          <p14:tracePt t="43749" x="3686175" y="2462213"/>
          <p14:tracePt t="43782" x="3686175" y="2471738"/>
          <p14:tracePt t="43799" x="3695700" y="2476500"/>
          <p14:tracePt t="43816" x="3709988" y="2486025"/>
          <p14:tracePt t="43833" x="3714750" y="2490788"/>
          <p14:tracePt t="43849" x="3719513" y="2490788"/>
          <p14:tracePt t="43866" x="3729038" y="2490788"/>
          <p14:tracePt t="43883" x="3738563" y="2490788"/>
          <p14:tracePt t="43899" x="3743325" y="2490788"/>
          <p14:tracePt t="43916" x="3752850" y="2476500"/>
          <p14:tracePt t="43933" x="3752850" y="2447925"/>
          <p14:tracePt t="43949" x="3752850" y="2419350"/>
          <p14:tracePt t="43967" x="3752850" y="2400300"/>
          <p14:tracePt t="43983" x="3748088" y="2390775"/>
          <p14:tracePt t="43999" x="3743325" y="2386013"/>
          <p14:tracePt t="44016" x="3733800" y="2386013"/>
          <p14:tracePt t="44033" x="3709988" y="2386013"/>
          <p14:tracePt t="44050" x="3700463" y="2386013"/>
          <p14:tracePt t="44066" x="3686175" y="2390775"/>
          <p14:tracePt t="44083" x="3676650" y="2395538"/>
          <p14:tracePt t="44099" x="3676650" y="2405063"/>
          <p14:tracePt t="44116" x="3676650" y="2409825"/>
          <p14:tracePt t="44133" x="3676650" y="2414588"/>
          <p14:tracePt t="44150" x="3676650" y="2428875"/>
          <p14:tracePt t="44166" x="3676650" y="2433638"/>
          <p14:tracePt t="44183" x="3681413" y="2443163"/>
          <p14:tracePt t="44200" x="3690938" y="2447925"/>
          <p14:tracePt t="44216" x="3700463" y="2457450"/>
          <p14:tracePt t="44339" x="3705225" y="2466975"/>
          <p14:tracePt t="44348" x="3705225" y="2481263"/>
          <p14:tracePt t="44367" x="3705225" y="2505075"/>
          <p14:tracePt t="44384" x="3700463" y="2538413"/>
          <p14:tracePt t="44399" x="3690938" y="2590800"/>
          <p14:tracePt t="44416" x="3676650" y="2633663"/>
          <p14:tracePt t="44420" x="3676650" y="2647950"/>
          <p14:tracePt t="44433" x="3676650" y="2657475"/>
          <p14:tracePt t="44450" x="3676650" y="2662238"/>
          <p14:tracePt t="44466" x="3676650" y="2667000"/>
          <p14:tracePt t="44587" x="3671888" y="2671763"/>
          <p14:tracePt t="44602" x="3667125" y="2671763"/>
          <p14:tracePt t="44627" x="3657600" y="2671763"/>
          <p14:tracePt t="44643" x="3652838" y="2671763"/>
          <p14:tracePt t="44651" x="3648075" y="2671763"/>
          <p14:tracePt t="44667" x="3629025" y="2671763"/>
          <p14:tracePt t="44683" x="3600450" y="2671763"/>
          <p14:tracePt t="44700" x="3571875" y="2671763"/>
          <p14:tracePt t="44717" x="3519488" y="2671763"/>
          <p14:tracePt t="44733" x="3452813" y="2700338"/>
          <p14:tracePt t="44751" x="3371850" y="2752725"/>
          <p14:tracePt t="44768" x="3333750" y="2776538"/>
          <p14:tracePt t="44784" x="3314700" y="2790825"/>
          <p14:tracePt t="44843" x="3309938" y="2776538"/>
          <p14:tracePt t="44853" x="3309938" y="2762250"/>
          <p14:tracePt t="44867" x="3300413" y="2714625"/>
          <p14:tracePt t="44883" x="3290888" y="2657475"/>
          <p14:tracePt t="44900" x="3281363" y="2628900"/>
          <p14:tracePt t="44917" x="3281363" y="2614613"/>
          <p14:tracePt t="44934" x="3281363" y="2609850"/>
          <p14:tracePt t="44950" x="3281363" y="2605088"/>
          <p14:tracePt t="44967" x="3281363" y="2586038"/>
          <p14:tracePt t="44984" x="3290888" y="2566988"/>
          <p14:tracePt t="45000" x="3290888" y="2562225"/>
          <p14:tracePt t="45332" x="3295650" y="2562225"/>
          <p14:tracePt t="45363" x="3300413" y="2562225"/>
          <p14:tracePt t="45499" x="3305175" y="2562225"/>
          <p14:tracePt t="45507" x="3309938" y="2562225"/>
          <p14:tracePt t="45517" x="3319463" y="2562225"/>
          <p14:tracePt t="45547" x="3324225" y="2562225"/>
          <p14:tracePt t="45563" x="3328988" y="2562225"/>
          <p14:tracePt t="45571" x="3333750" y="2557463"/>
          <p14:tracePt t="45595" x="3338513" y="2557463"/>
          <p14:tracePt t="45620" x="3348038" y="2557463"/>
          <p14:tracePt t="45652" x="3352800" y="2557463"/>
          <p14:tracePt t="45675" x="3357563" y="2547938"/>
          <p14:tracePt t="45732" x="3367088" y="2547938"/>
          <p14:tracePt t="45747" x="3371850" y="2543175"/>
          <p14:tracePt t="45754" x="3376613" y="2543175"/>
          <p14:tracePt t="45768" x="3381375" y="2543175"/>
          <p14:tracePt t="45785" x="3386138" y="2538413"/>
          <p14:tracePt t="45801" x="3395663" y="2533650"/>
          <p14:tracePt t="45803" x="3400425" y="2528888"/>
          <p14:tracePt t="45817" x="3405188" y="2528888"/>
          <p14:tracePt t="45834" x="3414713" y="2519363"/>
          <p14:tracePt t="45851" x="3419475" y="2519363"/>
          <p14:tracePt t="45938" x="3429000" y="2509838"/>
          <p14:tracePt t="45947" x="3429000" y="2505075"/>
          <p14:tracePt t="45963" x="3433763" y="2500313"/>
          <p14:tracePt t="45986" x="3433763" y="2490788"/>
          <p14:tracePt t="45995" x="3433763" y="2486025"/>
          <p14:tracePt t="46004" x="3438525" y="2486025"/>
          <p14:tracePt t="46018" x="3438525" y="2481263"/>
          <p14:tracePt t="46034" x="3438525" y="2476500"/>
          <p14:tracePt t="46051" x="3443288" y="2466975"/>
          <p14:tracePt t="46068" x="3448050" y="2462213"/>
          <p14:tracePt t="46101" x="3448050" y="2452688"/>
          <p14:tracePt t="46118" x="3452813" y="2447925"/>
          <p14:tracePt t="46135" x="3452813" y="2443163"/>
          <p14:tracePt t="46152" x="3457575" y="2438400"/>
          <p14:tracePt t="46168" x="3457575" y="2433638"/>
          <p14:tracePt t="46185" x="3462338" y="2428875"/>
          <p14:tracePt t="46187" x="3462338" y="2424113"/>
          <p14:tracePt t="46202" x="3462338" y="2414588"/>
          <p14:tracePt t="46218" x="3467100" y="2405063"/>
          <p14:tracePt t="46235" x="3476625" y="2390775"/>
          <p14:tracePt t="46251" x="3481388" y="2386013"/>
          <p14:tracePt t="46268" x="3481388" y="2381250"/>
          <p14:tracePt t="46285" x="3481388" y="2371725"/>
          <p14:tracePt t="46395" x="3486150" y="2362200"/>
          <p14:tracePt t="46403" x="3486150" y="2357438"/>
          <p14:tracePt t="46419" x="3490913" y="2347913"/>
          <p14:tracePt t="46435" x="3490913" y="2328863"/>
          <p14:tracePt t="46452" x="3490913" y="2309813"/>
          <p14:tracePt t="46468" x="3500438" y="2305050"/>
          <p14:tracePt t="46485" x="3500438" y="2281238"/>
          <p14:tracePt t="46502" x="3500438" y="2276475"/>
          <p14:tracePt t="46518" x="3500438" y="2271713"/>
          <p14:tracePt t="46535" x="3500438" y="2262188"/>
          <p14:tracePt t="46552" x="3505200" y="2252663"/>
          <p14:tracePt t="46569" x="3505200" y="2243138"/>
          <p14:tracePt t="46585" x="3505200" y="2238375"/>
          <p14:tracePt t="46588" x="3505200" y="2233613"/>
          <p14:tracePt t="46611" x="3505200" y="2228850"/>
          <p14:tracePt t="46627" x="3505200" y="2219325"/>
          <p14:tracePt t="46636" x="3505200" y="2214563"/>
          <p14:tracePt t="46652" x="3505200" y="2200275"/>
          <p14:tracePt t="46669" x="3505200" y="2195513"/>
          <p14:tracePt t="46685" x="3505200" y="2190750"/>
          <p14:tracePt t="46702" x="3505200" y="2176463"/>
          <p14:tracePt t="46718" x="3505200" y="2171700"/>
          <p14:tracePt t="46735" x="3505200" y="2166938"/>
          <p14:tracePt t="46752" x="3495675" y="2152650"/>
          <p14:tracePt t="46768" x="3490913" y="2128838"/>
          <p14:tracePt t="46785" x="3481388" y="2119313"/>
          <p14:tracePt t="46788" x="3481388" y="2105025"/>
          <p14:tracePt t="46803" x="3476625" y="2090738"/>
          <p14:tracePt t="46818" x="3471863" y="2081213"/>
          <p14:tracePt t="46852" x="3471863" y="2071688"/>
          <p14:tracePt t="46869" x="3467100" y="2071688"/>
          <p14:tracePt t="46885" x="3457575" y="2066925"/>
          <p14:tracePt t="46902" x="3457575" y="2062163"/>
          <p14:tracePt t="46919" x="3452813" y="2052638"/>
          <p14:tracePt t="46936" x="3448050" y="2047875"/>
          <p14:tracePt t="46952" x="3443288" y="2038350"/>
          <p14:tracePt t="46985" x="3438525" y="2033588"/>
          <p14:tracePt t="47211" x="3433763" y="2033588"/>
          <p14:tracePt t="47219" x="3433763" y="2043113"/>
          <p14:tracePt t="47252" x="3433763" y="2171700"/>
          <p14:tracePt t="47269" x="3414713" y="2314575"/>
          <p14:tracePt t="47286" x="3386138" y="2509838"/>
          <p14:tracePt t="47303" x="3343275" y="2738438"/>
          <p14:tracePt t="47320" x="3333750" y="2871788"/>
          <p14:tracePt t="47335" x="3324225" y="2919413"/>
          <p14:tracePt t="47353" x="3324225" y="2924175"/>
          <p14:tracePt t="47386" x="3324225" y="2928938"/>
          <p14:tracePt t="47594" x="3319463" y="2938463"/>
          <p14:tracePt t="47604" x="3319463" y="2943225"/>
          <p14:tracePt t="47636" x="3319463" y="2947988"/>
          <p14:tracePt t="47653" x="3309938" y="2952750"/>
          <p14:tracePt t="47669" x="3309938" y="2962275"/>
          <p14:tracePt t="47686" x="3309938" y="2967038"/>
          <p14:tracePt t="47703" x="3300413" y="2981325"/>
          <p14:tracePt t="47720" x="3300413" y="2990850"/>
          <p14:tracePt t="47811" x="3300413" y="2986088"/>
          <p14:tracePt t="47820" x="3300413" y="2981325"/>
          <p14:tracePt t="47827" x="3300413" y="2967038"/>
          <p14:tracePt t="47836" x="3300413" y="2947988"/>
          <p14:tracePt t="47853" x="3300413" y="2933700"/>
          <p14:tracePt t="47869" x="3300413" y="2905125"/>
          <p14:tracePt t="47886" x="3309938" y="2862263"/>
          <p14:tracePt t="47903" x="3309938" y="2833688"/>
          <p14:tracePt t="47920" x="3319463" y="2795588"/>
          <p14:tracePt t="47937" x="3324225" y="2733675"/>
          <p14:tracePt t="47953" x="3333750" y="2667000"/>
          <p14:tracePt t="47970" x="3343275" y="2614613"/>
          <p14:tracePt t="47972" x="3352800" y="2595563"/>
          <p14:tracePt t="47986" x="3352800" y="2566988"/>
          <p14:tracePt t="48003" x="3357563" y="2543175"/>
          <p14:tracePt t="48019" x="3357563" y="2533650"/>
          <p14:tracePt t="48036" x="3357563" y="2528888"/>
          <p14:tracePt t="48053" x="3357563" y="2514600"/>
          <p14:tracePt t="48070" x="3367088" y="2495550"/>
          <p14:tracePt t="48086" x="3367088" y="2476500"/>
          <p14:tracePt t="48103" x="3367088" y="2447925"/>
          <p14:tracePt t="48120" x="3367088" y="2419350"/>
          <p14:tracePt t="48137" x="3367088" y="2400300"/>
          <p14:tracePt t="48153" x="3367088" y="2390775"/>
          <p14:tracePt t="48169" x="3367088" y="2386013"/>
          <p14:tracePt t="48259" x="3367088" y="2376488"/>
          <p14:tracePt t="48268" x="3367088" y="2366963"/>
          <p14:tracePt t="48274" x="3367088" y="2362200"/>
          <p14:tracePt t="48286" x="3367088" y="2357438"/>
          <p14:tracePt t="48303" x="3367088" y="2352675"/>
          <p14:tracePt t="48555" x="3362325" y="2347913"/>
          <p14:tracePt t="48563" x="3357563" y="2347913"/>
          <p14:tracePt t="48963" x="3352800" y="2376488"/>
          <p14:tracePt t="48972" x="3352800" y="2428875"/>
          <p14:tracePt t="49003" x="3352800" y="2676525"/>
          <p14:tracePt t="49020" x="3352800" y="2814638"/>
          <p14:tracePt t="49037" x="3352800" y="2947988"/>
          <p14:tracePt t="49054" x="3352800" y="3067050"/>
          <p14:tracePt t="49071" x="3352800" y="3143250"/>
          <p14:tracePt t="49088" x="3352800" y="3162300"/>
          <p14:tracePt t="49186" x="3352800" y="3167063"/>
          <p14:tracePt t="49195" x="3357563" y="3167063"/>
          <p14:tracePt t="49204" x="3362325" y="3167063"/>
          <p14:tracePt t="49221" x="3386138" y="3162300"/>
          <p14:tracePt t="49238" x="3414713" y="3148013"/>
          <p14:tracePt t="49254" x="3452813" y="3138488"/>
          <p14:tracePt t="49271" x="3476625" y="3133725"/>
          <p14:tracePt t="49287" x="3495675" y="3133725"/>
          <p14:tracePt t="49304" x="3524250" y="3133725"/>
          <p14:tracePt t="49321" x="3562350" y="3138488"/>
          <p14:tracePt t="49338" x="3629025" y="3157538"/>
          <p14:tracePt t="49354" x="3709988" y="3167063"/>
          <p14:tracePt t="49370" x="3752850" y="3167063"/>
          <p14:tracePt t="49387" x="3767138" y="3152775"/>
          <p14:tracePt t="49404" x="3767138" y="3119438"/>
          <p14:tracePt t="49421" x="3767138" y="3105150"/>
          <p14:tracePt t="49438" x="3767138" y="3090863"/>
          <p14:tracePt t="49454" x="3762375" y="3071813"/>
          <p14:tracePt t="49471" x="3757613" y="3057525"/>
          <p14:tracePt t="49487" x="3743325" y="3028950"/>
          <p14:tracePt t="49504" x="3733800" y="2986088"/>
          <p14:tracePt t="49521" x="3724275" y="2924175"/>
          <p14:tracePt t="49537" x="3724275" y="2833688"/>
          <p14:tracePt t="49539" x="3724275" y="2809875"/>
          <p14:tracePt t="49555" x="3729038" y="2786063"/>
          <p14:tracePt t="49571" x="3752850" y="2762250"/>
          <p14:tracePt t="49587" x="3771900" y="2733675"/>
          <p14:tracePt t="49604" x="3790950" y="2700338"/>
          <p14:tracePt t="49621" x="3824288" y="2595563"/>
          <p14:tracePt t="49638" x="3857625" y="2438400"/>
          <p14:tracePt t="49655" x="3900488" y="2224088"/>
          <p14:tracePt t="49671" x="3929063" y="2005013"/>
          <p14:tracePt t="49688" x="3938588" y="1852613"/>
          <p14:tracePt t="49704" x="3905250" y="1781175"/>
          <p14:tracePt t="49721" x="3843338" y="1738313"/>
          <p14:tracePt t="49738" x="3738563" y="1704975"/>
          <p14:tracePt t="49754" x="3519488" y="1685925"/>
          <p14:tracePt t="49771" x="3390900" y="1685925"/>
          <p14:tracePt t="49788" x="3276600" y="1714500"/>
          <p14:tracePt t="49805" x="3219450" y="1776413"/>
          <p14:tracePt t="49821" x="3186113" y="1866900"/>
          <p14:tracePt t="49838" x="3176588" y="1981200"/>
          <p14:tracePt t="49854" x="3205163" y="2105025"/>
          <p14:tracePt t="49871" x="3324225" y="2233613"/>
          <p14:tracePt t="49888" x="3552825" y="2371725"/>
          <p14:tracePt t="49905" x="3829050" y="2514600"/>
          <p14:tracePt t="49921" x="4090988" y="2652713"/>
          <p14:tracePt t="49938" x="4219575" y="2728913"/>
          <p14:tracePt t="49954" x="4281488" y="2790825"/>
          <p14:tracePt t="49971" x="4281488" y="2800350"/>
          <p14:tracePt t="49988" x="4281488" y="2805113"/>
          <p14:tracePt t="50005" x="4281488" y="2814638"/>
          <p14:tracePt t="50021" x="4281488" y="2819400"/>
          <p14:tracePt t="50067" x="4281488" y="2843213"/>
          <p14:tracePt t="50074" x="4281488" y="2857500"/>
          <p14:tracePt t="50088" x="4281488" y="2881313"/>
          <p14:tracePt t="50105" x="4276725" y="2947988"/>
          <p14:tracePt t="50121" x="4276725" y="3000375"/>
          <p14:tracePt t="50123" x="4271963" y="3019425"/>
          <p14:tracePt t="50138" x="4271963" y="3028950"/>
          <p14:tracePt t="50155" x="4257675" y="3062288"/>
          <p14:tracePt t="50171" x="4248150" y="3076575"/>
          <p14:tracePt t="50188" x="4200525" y="3109913"/>
          <p14:tracePt t="50204" x="4167188" y="3133725"/>
          <p14:tracePt t="50222" x="4148138" y="3148013"/>
          <p14:tracePt t="50238" x="4133850" y="3157538"/>
          <p14:tracePt t="50272" x="4129088" y="3157538"/>
          <p14:tracePt t="50305" x="4124325" y="3157538"/>
          <p14:tracePt t="50322" x="4119563" y="3138488"/>
          <p14:tracePt t="50324" x="4119563" y="3124200"/>
          <p14:tracePt t="50338" x="4105275" y="3095625"/>
          <p14:tracePt t="50355" x="4090988" y="3071813"/>
          <p14:tracePt t="50371" x="4071938" y="3043238"/>
          <p14:tracePt t="50388" x="4057650" y="3024188"/>
          <p14:tracePt t="50405" x="4043363" y="3014663"/>
          <p14:tracePt t="50422" x="4024313" y="3005138"/>
          <p14:tracePt t="50438" x="4005263" y="2995613"/>
          <p14:tracePt t="50455" x="4000500" y="2995613"/>
          <p14:tracePt t="50472" x="3986213" y="2986088"/>
          <p14:tracePt t="50489" x="3967163" y="2981325"/>
          <p14:tracePt t="50505" x="3929063" y="2957513"/>
          <p14:tracePt t="50508" x="3919538" y="2957513"/>
          <p14:tracePt t="50523" x="3900488" y="2952750"/>
          <p14:tracePt t="50538" x="3886200" y="2952750"/>
          <p14:tracePt t="50555" x="3881438" y="2952750"/>
          <p14:tracePt t="50572" x="3867150" y="2943225"/>
          <p14:tracePt t="50588" x="3857625" y="2943225"/>
          <p14:tracePt t="50605" x="3843338" y="2938463"/>
          <p14:tracePt t="50623" x="3814763" y="2928938"/>
          <p14:tracePt t="50638" x="3795713" y="2928938"/>
          <p14:tracePt t="50655" x="3771900" y="2928938"/>
          <p14:tracePt t="50672" x="3762375" y="2928938"/>
          <p14:tracePt t="50689" x="3748088" y="2924175"/>
          <p14:tracePt t="50705" x="3743325" y="2924175"/>
          <p14:tracePt t="50707" x="3738563" y="2924175"/>
          <p14:tracePt t="50722" x="3729038" y="2924175"/>
          <p14:tracePt t="50739" x="3719513" y="2924175"/>
          <p14:tracePt t="50755" x="3705225" y="2924175"/>
          <p14:tracePt t="50772" x="3686175" y="2924175"/>
          <p14:tracePt t="50788" x="3667125" y="2924175"/>
          <p14:tracePt t="50805" x="3652838" y="2933700"/>
          <p14:tracePt t="50839" x="3643313" y="2938463"/>
          <p14:tracePt t="50856" x="3633788" y="2943225"/>
          <p14:tracePt t="50872" x="3619500" y="2957513"/>
          <p14:tracePt t="50874" x="3619500" y="2962275"/>
          <p14:tracePt t="50889" x="3619500" y="2981325"/>
          <p14:tracePt t="50905" x="3614738" y="3005138"/>
          <p14:tracePt t="50908" x="3605213" y="3014663"/>
          <p14:tracePt t="50922" x="3605213" y="3033713"/>
          <p14:tracePt t="50939" x="3605213" y="3052763"/>
          <p14:tracePt t="50955" x="3600450" y="3062288"/>
          <p14:tracePt t="51005" x="3600450" y="3067050"/>
          <p14:tracePt t="51023" x="3600450" y="3071813"/>
          <p14:tracePt t="51039" x="3609975" y="3086100"/>
          <p14:tracePt t="51056" x="3609975" y="3095625"/>
          <p14:tracePt t="51072" x="3614738" y="3109913"/>
          <p14:tracePt t="51090" x="3624263" y="3124200"/>
          <p14:tracePt t="51107" x="3629025" y="3138488"/>
          <p14:tracePt t="51123" x="3638550" y="3138488"/>
          <p14:tracePt t="51139" x="3648075" y="3152775"/>
          <p14:tracePt t="51155" x="3657600" y="3157538"/>
          <p14:tracePt t="51172" x="3667125" y="3157538"/>
          <p14:tracePt t="51189" x="3676650" y="3157538"/>
          <p14:tracePt t="51206" x="3681413" y="3167063"/>
          <p14:tracePt t="51223" x="3695700" y="3167063"/>
          <p14:tracePt t="51239" x="3709988" y="3167063"/>
          <p14:tracePt t="51256" x="3719513" y="3167063"/>
          <p14:tracePt t="51273" x="3733800" y="3167063"/>
          <p14:tracePt t="51289" x="3743325" y="3167063"/>
          <p14:tracePt t="51306" x="3771900" y="3167063"/>
          <p14:tracePt t="51323" x="3786188" y="3167063"/>
          <p14:tracePt t="51339" x="3805238" y="3167063"/>
          <p14:tracePt t="51356" x="3824288" y="3167063"/>
          <p14:tracePt t="51372" x="3838575" y="3167063"/>
          <p14:tracePt t="51389" x="3857625" y="3167063"/>
          <p14:tracePt t="51406" x="3881438" y="3162300"/>
          <p14:tracePt t="51423" x="3900488" y="3157538"/>
          <p14:tracePt t="51439" x="3905250" y="3157538"/>
          <p14:tracePt t="51455" x="3924300" y="3152775"/>
          <p14:tracePt t="51473" x="3924300" y="3143250"/>
          <p14:tracePt t="51489" x="3938588" y="3133725"/>
          <p14:tracePt t="51506" x="3943350" y="3124200"/>
          <p14:tracePt t="51522" x="3957638" y="3090863"/>
          <p14:tracePt t="51539" x="3957638" y="3062288"/>
          <p14:tracePt t="51556" x="3957638" y="3043238"/>
          <p14:tracePt t="51572" x="3962400" y="3019425"/>
          <p14:tracePt t="51589" x="3962400" y="3000375"/>
          <p14:tracePt t="51606" x="3962400" y="2995613"/>
          <p14:tracePt t="51623" x="3962400" y="2981325"/>
          <p14:tracePt t="51639" x="3962400" y="2971800"/>
          <p14:tracePt t="51656" x="3962400" y="2957513"/>
          <p14:tracePt t="51673" x="3962400" y="2938463"/>
          <p14:tracePt t="51689" x="3962400" y="2924175"/>
          <p14:tracePt t="51706" x="3948113" y="2905125"/>
          <p14:tracePt t="51723" x="3919538" y="2881313"/>
          <p14:tracePt t="51739" x="3905250" y="2871788"/>
          <p14:tracePt t="51756" x="3871913" y="2862263"/>
          <p14:tracePt t="51773" x="3862388" y="2862263"/>
          <p14:tracePt t="51790" x="3838575" y="2857500"/>
          <p14:tracePt t="51806" x="3810000" y="2857500"/>
          <p14:tracePt t="51823" x="3762375" y="2857500"/>
          <p14:tracePt t="51839" x="3724275" y="2857500"/>
          <p14:tracePt t="51856" x="3695700" y="2857500"/>
          <p14:tracePt t="51873" x="3667125" y="2857500"/>
          <p14:tracePt t="51876" x="3652838" y="2857500"/>
          <p14:tracePt t="51890" x="3648075" y="2857500"/>
          <p14:tracePt t="51906" x="3595688" y="2895600"/>
          <p14:tracePt t="51923" x="3576638" y="2919413"/>
          <p14:tracePt t="51939" x="3533775" y="2957513"/>
          <p14:tracePt t="51956" x="3514725" y="3000375"/>
          <p14:tracePt t="51973" x="3509963" y="3052763"/>
          <p14:tracePt t="51991" x="3509963" y="3067050"/>
          <p14:tracePt t="52006" x="3509963" y="3071813"/>
          <p14:tracePt t="52040" x="3509963" y="3081338"/>
          <p14:tracePt t="52235" x="3509963" y="3086100"/>
          <p14:tracePt t="52242" x="3509963" y="3095625"/>
          <p14:tracePt t="52251" x="3514725" y="3105150"/>
          <p14:tracePt t="52290" x="3543300" y="3171825"/>
          <p14:tracePt t="52307" x="3581400" y="3224213"/>
          <p14:tracePt t="52323" x="3619500" y="3238500"/>
          <p14:tracePt t="52340" x="3638550" y="3238500"/>
          <p14:tracePt t="52356" x="3652838" y="3238500"/>
          <p14:tracePt t="52374" x="3662363" y="3238500"/>
          <p14:tracePt t="52390" x="3700463" y="3228975"/>
          <p14:tracePt t="52407" x="3724275" y="3200400"/>
          <p14:tracePt t="52424" x="3752850" y="3157538"/>
          <p14:tracePt t="52440" x="3795713" y="3143250"/>
          <p14:tracePt t="52457" x="3810000" y="3128963"/>
          <p14:tracePt t="52473" x="3824288" y="3119438"/>
          <p14:tracePt t="52539" x="3829050" y="3119438"/>
          <p14:tracePt t="52557" x="3829050" y="3105150"/>
          <p14:tracePt t="52573" x="3819525" y="3090863"/>
          <p14:tracePt t="52590" x="3776663" y="3081338"/>
          <p14:tracePt t="52608" x="3743325" y="3062288"/>
          <p14:tracePt t="52624" x="3700463" y="3062288"/>
          <p14:tracePt t="52640" x="3690938" y="3057525"/>
          <p14:tracePt t="52658" x="3676650" y="3057525"/>
          <p14:tracePt t="52708" x="3690938" y="3052763"/>
          <p14:tracePt t="52715" x="3729038" y="3038475"/>
          <p14:tracePt t="52723" x="3781425" y="3019425"/>
          <p14:tracePt t="52740" x="3900488" y="2962275"/>
          <p14:tracePt t="52757" x="3929063" y="2943225"/>
          <p14:tracePt t="52790" x="3929063" y="2938463"/>
          <p14:tracePt t="52824" x="3910013" y="2933700"/>
          <p14:tracePt t="52840" x="3871913" y="2938463"/>
          <p14:tracePt t="52857" x="3795713" y="2938463"/>
          <p14:tracePt t="52860" x="3743325" y="2938463"/>
          <p14:tracePt t="52875" x="3638550" y="2938463"/>
          <p14:tracePt t="52890" x="3548063" y="2938463"/>
          <p14:tracePt t="52907" x="3514725" y="2938463"/>
          <p14:tracePt t="52924" x="3509963" y="2938463"/>
          <p14:tracePt t="52941" x="3500438" y="2938463"/>
          <p14:tracePt t="52974" x="3495675" y="2947988"/>
          <p14:tracePt t="52990" x="3495675" y="2957513"/>
          <p14:tracePt t="53007" x="3495675" y="2976563"/>
          <p14:tracePt t="53024" x="3495675" y="3005138"/>
          <p14:tracePt t="53040" x="3495675" y="3033713"/>
          <p14:tracePt t="53058" x="3495675" y="3062288"/>
          <p14:tracePt t="53060" x="3495675" y="3076575"/>
          <p14:tracePt t="53075" x="3495675" y="3114675"/>
          <p14:tracePt t="53091" x="3500438" y="3152775"/>
          <p14:tracePt t="53107" x="3543300" y="3195638"/>
          <p14:tracePt t="53124" x="3571875" y="3219450"/>
          <p14:tracePt t="53141" x="3619500" y="3243263"/>
          <p14:tracePt t="53157" x="3671888" y="3267075"/>
          <p14:tracePt t="53173" x="3729038" y="3281363"/>
          <p14:tracePt t="53190" x="3790950" y="3286125"/>
          <p14:tracePt t="53207" x="3829050" y="3286125"/>
          <p14:tracePt t="53224" x="3848100" y="3286125"/>
          <p14:tracePt t="53241" x="3871913" y="3276600"/>
          <p14:tracePt t="53258" x="3910013" y="3219450"/>
          <p14:tracePt t="53274" x="3919538" y="3205163"/>
          <p14:tracePt t="53290" x="3938588" y="3100388"/>
          <p14:tracePt t="53308" x="3943350" y="3057525"/>
          <p14:tracePt t="53324" x="3943350" y="3024188"/>
          <p14:tracePt t="53403" x="3929063" y="3024188"/>
          <p14:tracePt t="53410" x="3919538" y="3024188"/>
          <p14:tracePt t="53419" x="3900488" y="3028950"/>
          <p14:tracePt t="53426" x="3895725" y="3038475"/>
          <p14:tracePt t="53443" x="3890963" y="3038475"/>
          <p14:tracePt t="53457" x="3886200" y="3043238"/>
          <p14:tracePt t="53474" x="3886200" y="3048000"/>
          <p14:tracePt t="53732" x="3881438" y="3057525"/>
          <p14:tracePt t="53739" x="3867150" y="3071813"/>
          <p14:tracePt t="53791" x="3862388" y="3081338"/>
          <p14:tracePt t="53808" x="3848100" y="3090863"/>
          <p14:tracePt t="53824" x="3838575" y="3095625"/>
          <p14:tracePt t="53842" x="3819525" y="3095625"/>
          <p14:tracePt t="53857" x="3814763" y="3100388"/>
          <p14:tracePt t="53899" x="3814763" y="3090863"/>
          <p14:tracePt t="53907" x="3824288" y="3081338"/>
          <p14:tracePt t="53924" x="3833813" y="3071813"/>
          <p14:tracePt t="54075" x="3838575" y="3067050"/>
          <p14:tracePt t="54083" x="3843338" y="3067050"/>
          <p14:tracePt t="54091" x="3857625" y="3067050"/>
          <p14:tracePt t="54108" x="3900488" y="3076575"/>
          <p14:tracePt t="54124" x="3938588" y="3095625"/>
          <p14:tracePt t="54141" x="3962400" y="3109913"/>
          <p14:tracePt t="54158" x="4000500" y="3124200"/>
          <p14:tracePt t="54175" x="4043363" y="3148013"/>
          <p14:tracePt t="54192" x="4081463" y="3167063"/>
          <p14:tracePt t="54208" x="4138613" y="3205163"/>
          <p14:tracePt t="54225" x="4200525" y="3233738"/>
          <p14:tracePt t="54242" x="4286250" y="3243263"/>
          <p14:tracePt t="54258" x="4300538" y="3243263"/>
          <p14:tracePt t="54274" x="4319588" y="3243263"/>
          <p14:tracePt t="54291" x="4329113" y="3224213"/>
          <p14:tracePt t="54308" x="4329113" y="3190875"/>
          <p14:tracePt t="54325" x="4329113" y="3167063"/>
          <p14:tracePt t="54342" x="4329113" y="3148013"/>
          <p14:tracePt t="54358" x="4329113" y="3133725"/>
          <p14:tracePt t="54435" x="4329113" y="3128963"/>
          <p14:tracePt t="54443" x="4324350" y="3128963"/>
          <p14:tracePt t="54459" x="4319588" y="3128963"/>
          <p14:tracePt t="54476" x="4314825" y="3128963"/>
          <p14:tracePt t="54492" x="4286250" y="3143250"/>
          <p14:tracePt t="54508" x="4262438" y="3167063"/>
          <p14:tracePt t="54525" x="4229100" y="3200400"/>
          <p14:tracePt t="54542" x="4171950" y="3228975"/>
          <p14:tracePt t="54558" x="4086225" y="3243263"/>
          <p14:tracePt t="54575" x="4038600" y="3243263"/>
          <p14:tracePt t="54592" x="4000500" y="3243263"/>
          <p14:tracePt t="54609" x="3981450" y="3243263"/>
          <p14:tracePt t="54611" x="3971925" y="3243263"/>
          <p14:tracePt t="54625" x="3952875" y="3238500"/>
          <p14:tracePt t="54642" x="3914775" y="3181350"/>
          <p14:tracePt t="54658" x="3886200" y="3143250"/>
          <p14:tracePt t="54675" x="3876675" y="3100388"/>
          <p14:tracePt t="54692" x="3867150" y="3081338"/>
          <p14:tracePt t="54708" x="3867150" y="3067050"/>
          <p14:tracePt t="54725" x="3867150" y="3057525"/>
          <p14:tracePt t="55139" x="3867150" y="3062288"/>
          <p14:tracePt t="55147" x="3857625" y="3081338"/>
          <p14:tracePt t="55209" x="3652838" y="3214688"/>
          <p14:tracePt t="55259" x="3652838" y="3205163"/>
          <p14:tracePt t="55275" x="3652838" y="3157538"/>
          <p14:tracePt t="55292" x="3667125" y="3090863"/>
          <p14:tracePt t="55309" x="3667125" y="3038475"/>
          <p14:tracePt t="55326" x="3671888" y="3009900"/>
          <p14:tracePt t="55343" x="3671888" y="2986088"/>
          <p14:tracePt t="55359" x="3671888" y="2981325"/>
          <p14:tracePt t="55444" x="3671888" y="2976563"/>
          <p14:tracePt t="55460" x="3667125" y="2971800"/>
          <p14:tracePt t="55475" x="3662363" y="2967038"/>
          <p14:tracePt t="55493" x="3657600" y="2962275"/>
          <p14:tracePt t="55509" x="3652838" y="2962275"/>
          <p14:tracePt t="55526" x="3648075" y="2962275"/>
          <p14:tracePt t="55543" x="3638550" y="2962275"/>
          <p14:tracePt t="55559" x="3633788" y="2962275"/>
          <p14:tracePt t="55576" x="3619500" y="2962275"/>
          <p14:tracePt t="55593" x="3609975" y="2967038"/>
          <p14:tracePt t="55609" x="3600450" y="2976563"/>
          <p14:tracePt t="55626" x="3590925" y="3000375"/>
          <p14:tracePt t="55642" x="3590925" y="3014663"/>
          <p14:tracePt t="55659" x="3586163" y="3028950"/>
          <p14:tracePt t="55676" x="3586163" y="3038475"/>
          <p14:tracePt t="55693" x="3586163" y="3048000"/>
          <p14:tracePt t="55709" x="3595688" y="3052763"/>
          <p14:tracePt t="55726" x="3605213" y="3067050"/>
          <p14:tracePt t="55743" x="3624263" y="3076575"/>
          <p14:tracePt t="55759" x="3633788" y="3076575"/>
          <p14:tracePt t="55776" x="3648075" y="3081338"/>
          <p14:tracePt t="55793" x="3657600" y="3081338"/>
          <p14:tracePt t="55809" x="3671888" y="3086100"/>
          <p14:tracePt t="55826" x="3676650" y="3090863"/>
          <p14:tracePt t="55843" x="3686175" y="3090863"/>
          <p14:tracePt t="55859" x="3700463" y="3076575"/>
          <p14:tracePt t="55876" x="3714750" y="3052763"/>
          <p14:tracePt t="55893" x="3733800" y="3033713"/>
          <p14:tracePt t="55910" x="3743325" y="3019425"/>
          <p14:tracePt t="55927" x="3757613" y="2995613"/>
          <p14:tracePt t="55943" x="3767138" y="2986088"/>
          <p14:tracePt t="55960" x="3767138" y="2971800"/>
          <p14:tracePt t="55976" x="3767138" y="2967038"/>
          <p14:tracePt t="55993" x="3767138" y="2957513"/>
          <p14:tracePt t="56011" x="3752850" y="2947988"/>
          <p14:tracePt t="56026" x="3733800" y="2947988"/>
          <p14:tracePt t="56043" x="3714750" y="2947988"/>
          <p14:tracePt t="56059" x="3705225" y="2952750"/>
          <p14:tracePt t="56076" x="3681413" y="2981325"/>
          <p14:tracePt t="56093" x="3676650" y="3024188"/>
          <p14:tracePt t="56110" x="3676650" y="3076575"/>
          <p14:tracePt t="56126" x="3676650" y="3133725"/>
          <p14:tracePt t="56143" x="3729038" y="3195638"/>
          <p14:tracePt t="56160" x="3805238" y="3233738"/>
          <p14:tracePt t="56176" x="3848100" y="3252788"/>
          <p14:tracePt t="56193" x="3871913" y="3252788"/>
          <p14:tracePt t="56210" x="3876675" y="3252788"/>
          <p14:tracePt t="56283" x="3881438" y="3252788"/>
          <p14:tracePt t="56291" x="3881438" y="3248025"/>
          <p14:tracePt t="56306" x="3881438" y="3243263"/>
          <p14:tracePt t="56315" x="3881438" y="3238500"/>
          <p14:tracePt t="56330" x="3881438" y="3228975"/>
          <p14:tracePt t="56355" x="3881438" y="3224213"/>
          <p14:tracePt t="56371" x="3881438" y="3219450"/>
          <p14:tracePt t="56378" x="3881438" y="3209925"/>
          <p14:tracePt t="56393" x="3881438" y="3200400"/>
          <p14:tracePt t="56410" x="3886200" y="3186113"/>
          <p14:tracePt t="56426" x="3886200" y="3143250"/>
          <p14:tracePt t="56444" x="3886200" y="3109913"/>
          <p14:tracePt t="56460" x="3886200" y="3100388"/>
          <p14:tracePt t="56476" x="3886200" y="3086100"/>
          <p14:tracePt t="56611" x="3886200" y="3090863"/>
          <p14:tracePt t="56627" x="3886200" y="3095625"/>
          <p14:tracePt t="56643" x="3886200" y="3100388"/>
          <p14:tracePt t="56660" x="3886200" y="3105150"/>
          <p14:tracePt t="56955" x="3890963" y="3109913"/>
          <p14:tracePt t="56962" x="3895725" y="3109913"/>
          <p14:tracePt t="57010" x="3905250" y="3114675"/>
          <p14:tracePt t="57027" x="3914775" y="3114675"/>
          <p14:tracePt t="57061" x="3919538" y="3124200"/>
          <p14:tracePt t="57094" x="3929063" y="3128963"/>
          <p14:tracePt t="57111" x="3938588" y="3138488"/>
          <p14:tracePt t="57127" x="3943350" y="3148013"/>
          <p14:tracePt t="57144" x="3948113" y="3157538"/>
          <p14:tracePt t="57161" x="3948113" y="3162300"/>
          <p14:tracePt t="57177" x="3952875" y="3171825"/>
          <p14:tracePt t="57194" x="3957638" y="3176588"/>
          <p14:tracePt t="57211" x="3962400" y="3181350"/>
          <p14:tracePt t="57228" x="3967163" y="3186113"/>
          <p14:tracePt t="57244" x="3967163" y="3195638"/>
          <p14:tracePt t="57261" x="3971925" y="3205163"/>
          <p14:tracePt t="57294" x="3976688" y="3219450"/>
          <p14:tracePt t="57311" x="3981450" y="3233738"/>
          <p14:tracePt t="57328" x="3986213" y="3243263"/>
          <p14:tracePt t="57344" x="4000500" y="3267075"/>
          <p14:tracePt t="57361" x="4005263" y="3271838"/>
          <p14:tracePt t="57377" x="4005263" y="3281363"/>
          <p14:tracePt t="57394" x="4010025" y="3295650"/>
          <p14:tracePt t="57427" x="4010025" y="3309938"/>
          <p14:tracePt t="57444" x="4014788" y="3324225"/>
          <p14:tracePt t="57460" x="4019550" y="3338513"/>
          <p14:tracePt t="57478" x="4019550" y="3352800"/>
          <p14:tracePt t="57494" x="4024313" y="3367088"/>
          <p14:tracePt t="57511" x="4024313" y="3371850"/>
          <p14:tracePt t="57528" x="4024313" y="3376613"/>
          <p14:tracePt t="57544" x="4024313" y="3386138"/>
          <p14:tracePt t="57561" x="4029075" y="3400425"/>
          <p14:tracePt t="57578" x="4029075" y="3409950"/>
          <p14:tracePt t="57594" x="4029075" y="3414713"/>
          <p14:tracePt t="57611" x="4029075" y="3433763"/>
          <p14:tracePt t="57627" x="4029075" y="3448050"/>
          <p14:tracePt t="57644" x="4029075" y="3457575"/>
          <p14:tracePt t="57661" x="4029075" y="3467100"/>
          <p14:tracePt t="57678" x="4029075" y="3481388"/>
          <p14:tracePt t="57694" x="4029075" y="3490913"/>
          <p14:tracePt t="57711" x="4029075" y="3505200"/>
          <p14:tracePt t="57728" x="4029075" y="3514725"/>
          <p14:tracePt t="57744" x="4029075" y="3529013"/>
          <p14:tracePt t="57762" x="4029075" y="3538538"/>
          <p14:tracePt t="57765" x="4029075" y="3543300"/>
          <p14:tracePt t="57778" x="4029075" y="3548063"/>
          <p14:tracePt t="57794" x="4029075" y="3567113"/>
          <p14:tracePt t="57811" x="4024313" y="3586163"/>
          <p14:tracePt t="57828" x="4024313" y="3595688"/>
          <p14:tracePt t="57844" x="4024313" y="3600450"/>
          <p14:tracePt t="57861" x="4024313" y="3609975"/>
          <p14:tracePt t="57878" x="4019550" y="3624263"/>
          <p14:tracePt t="57894" x="4010025" y="3648075"/>
          <p14:tracePt t="57912" x="4010025" y="3662363"/>
          <p14:tracePt t="57928" x="4005263" y="3671888"/>
          <p14:tracePt t="57944" x="3995738" y="3690938"/>
          <p14:tracePt t="57962" x="3990975" y="3719513"/>
          <p14:tracePt t="57978" x="3981450" y="3738563"/>
          <p14:tracePt t="57995" x="3971925" y="3743325"/>
          <p14:tracePt t="58011" x="3962400" y="3757613"/>
          <p14:tracePt t="58027" x="3962400" y="3762375"/>
          <p14:tracePt t="58045" x="3962400" y="3771900"/>
          <p14:tracePt t="58099" x="3957638" y="3776663"/>
          <p14:tracePt t="58112" x="3952875" y="3781425"/>
          <p14:tracePt t="58128" x="3948113" y="3795713"/>
          <p14:tracePt t="58144" x="3938588" y="3805238"/>
          <p14:tracePt t="58162" x="3938588" y="3814763"/>
          <p14:tracePt t="58427" x="3924300" y="3814763"/>
          <p14:tracePt t="58435" x="3914775" y="3814763"/>
          <p14:tracePt t="58444" x="3895725" y="3814763"/>
          <p14:tracePt t="58462" x="3748088" y="3638550"/>
          <p14:tracePt t="58478" x="3519488" y="3348038"/>
          <p14:tracePt t="58495" x="3252788" y="3128963"/>
          <p14:tracePt t="58512" x="3048000" y="2967038"/>
          <p14:tracePt t="58528" x="2981325" y="2905125"/>
          <p14:tracePt t="58530" x="2962275" y="2890838"/>
          <p14:tracePt t="58545" x="2962275" y="2876550"/>
          <p14:tracePt t="58562" x="2962275" y="2871788"/>
          <p14:tracePt t="58564" x="2962275" y="2867025"/>
          <p14:tracePt t="58580" x="2962275" y="2857500"/>
          <p14:tracePt t="58595" x="2962275" y="2852738"/>
          <p14:tracePt t="58612" x="2962275" y="2833688"/>
          <p14:tracePt t="58629" x="2962275" y="2805113"/>
          <p14:tracePt t="58645" x="2967038" y="2781300"/>
          <p14:tracePt t="58662" x="2976563" y="2771775"/>
          <p14:tracePt t="58695" x="2976563" y="2767013"/>
          <p14:tracePt t="58712" x="2986088" y="2757488"/>
          <p14:tracePt t="58728" x="3009900" y="2743200"/>
          <p14:tracePt t="58730" x="3033713" y="2719388"/>
          <p14:tracePt t="58745" x="3062288" y="2700338"/>
          <p14:tracePt t="58763" x="3205163" y="2600325"/>
          <p14:tracePt t="58778" x="3286125" y="2557463"/>
          <p14:tracePt t="58795" x="3328988" y="2528888"/>
          <p14:tracePt t="58812" x="3343275" y="2519363"/>
          <p14:tracePt t="58867" x="3352800" y="2528888"/>
          <p14:tracePt t="58879" x="3362325" y="2557463"/>
          <p14:tracePt t="58895" x="3390900" y="2614613"/>
          <p14:tracePt t="58912" x="3429000" y="2671763"/>
          <p14:tracePt t="58929" x="3457575" y="2733675"/>
          <p14:tracePt t="58946" x="3467100" y="2786063"/>
          <p14:tracePt t="58962" x="3481388" y="2867025"/>
          <p14:tracePt t="58979" x="3481388" y="2924175"/>
          <p14:tracePt t="58995" x="3481388" y="2962275"/>
          <p14:tracePt t="59012" x="3481388" y="2986088"/>
          <p14:tracePt t="59029" x="3467100" y="3000375"/>
          <p14:tracePt t="59045" x="3462338" y="3000375"/>
          <p14:tracePt t="59062" x="3457575" y="3009900"/>
          <p14:tracePt t="59079" x="3452813" y="3009900"/>
          <p14:tracePt t="59096" x="3443288" y="3009900"/>
          <p14:tracePt t="59112" x="3433763" y="3009900"/>
          <p14:tracePt t="59129" x="3429000" y="3009900"/>
          <p14:tracePt t="59145" x="3419475" y="3009900"/>
          <p14:tracePt t="59147" x="3409950" y="3000375"/>
          <p14:tracePt t="59162" x="3400425" y="2971800"/>
          <p14:tracePt t="59179" x="3386138" y="2914650"/>
          <p14:tracePt t="59195" x="3362325" y="2828925"/>
          <p14:tracePt t="59212" x="3352800" y="2762250"/>
          <p14:tracePt t="59229" x="3352800" y="2709863"/>
          <p14:tracePt t="59245" x="3352800" y="2690813"/>
          <p14:tracePt t="59263" x="3352800" y="2681288"/>
          <p14:tracePt t="59279" x="3348038" y="2671763"/>
          <p14:tracePt t="59295" x="3352800" y="2652713"/>
          <p14:tracePt t="59313" x="3362325" y="2647950"/>
          <p14:tracePt t="59329" x="3371850" y="2638425"/>
          <p14:tracePt t="59345" x="3381375" y="2638425"/>
          <p14:tracePt t="59363" x="3400425" y="2633663"/>
          <p14:tracePt t="59380" x="3405188" y="2628900"/>
          <p14:tracePt t="59397" x="3414713" y="2628900"/>
          <p14:tracePt t="59412" x="3419475" y="2628900"/>
          <p14:tracePt t="59429" x="3424238" y="2628900"/>
          <p14:tracePt t="59445" x="3438525" y="2628900"/>
          <p14:tracePt t="59463" x="3457575" y="2657475"/>
          <p14:tracePt t="59479" x="3476625" y="2700338"/>
          <p14:tracePt t="59496" x="3481388" y="2738438"/>
          <p14:tracePt t="59513" x="3490913" y="2776538"/>
          <p14:tracePt t="59529" x="3490913" y="2809875"/>
          <p14:tracePt t="59532" x="3490913" y="2824163"/>
          <p14:tracePt t="59548" x="3490913" y="2828925"/>
          <p14:tracePt t="59563" x="3490913" y="2833688"/>
          <p14:tracePt t="59579" x="3481388" y="2838450"/>
          <p14:tracePt t="59596" x="3462338" y="2843213"/>
          <p14:tracePt t="59612" x="3438525" y="2843213"/>
          <p14:tracePt t="59629" x="3419475" y="2843213"/>
          <p14:tracePt t="59646" x="3400425" y="2843213"/>
          <p14:tracePt t="59663" x="3386138" y="2843213"/>
          <p14:tracePt t="59696" x="3381375" y="2833688"/>
          <p14:tracePt t="59713" x="3381375" y="2795588"/>
          <p14:tracePt t="59729" x="3381375" y="2733675"/>
          <p14:tracePt t="59731" x="3381375" y="2705100"/>
          <p14:tracePt t="59746" x="3381375" y="2667000"/>
          <p14:tracePt t="59763" x="3395663" y="2628900"/>
          <p14:tracePt t="59779" x="3405188" y="2619375"/>
          <p14:tracePt t="59796" x="3409950" y="2619375"/>
          <p14:tracePt t="59846" x="3419475" y="2619375"/>
          <p14:tracePt t="59862" x="3429000" y="2619375"/>
          <p14:tracePt t="59880" x="3448050" y="2619375"/>
          <p14:tracePt t="59896" x="3467100" y="2619375"/>
          <p14:tracePt t="59913" x="3476625" y="2638425"/>
          <p14:tracePt t="59930" x="3486150" y="2667000"/>
          <p14:tracePt t="59946" x="3486150" y="2676525"/>
          <p14:tracePt t="59963" x="3495675" y="2681288"/>
          <p14:tracePt t="60219" x="3514725" y="2686050"/>
          <p14:tracePt t="60227" x="3543300" y="2681288"/>
          <p14:tracePt t="60234" x="3576638" y="2662238"/>
          <p14:tracePt t="60263" x="3638550" y="2628900"/>
          <p14:tracePt t="60280" x="3700463" y="2624138"/>
          <p14:tracePt t="60297" x="3724275" y="2619375"/>
          <p14:tracePt t="60313" x="3743325" y="2619375"/>
          <p14:tracePt t="60330" x="3748088" y="2619375"/>
          <p14:tracePt t="60346" x="3757613" y="2619375"/>
          <p14:tracePt t="60363" x="3762375" y="2633663"/>
          <p14:tracePt t="60380" x="3767138" y="2647950"/>
          <p14:tracePt t="60397" x="3767138" y="2652713"/>
          <p14:tracePt t="61075" x="3748088" y="2705100"/>
          <p14:tracePt t="61082" x="3733800" y="2743200"/>
          <p14:tracePt t="61099" x="3714750" y="2790825"/>
          <p14:tracePt t="61114" x="3709988" y="2805113"/>
          <p14:tracePt t="61131" x="3695700" y="2847975"/>
          <p14:tracePt t="61148" x="3690938" y="2857500"/>
          <p14:tracePt t="61181" x="3690938" y="2867025"/>
          <p14:tracePt t="61214" x="3695700" y="2833688"/>
          <p14:tracePt t="61231" x="3695700" y="2814638"/>
          <p14:tracePt t="61247" x="3695700" y="2809875"/>
          <p14:tracePt t="61306" x="3695700" y="2805113"/>
          <p14:tracePt t="61316" x="3686175" y="2805113"/>
          <p14:tracePt t="61331" x="3657600" y="2814638"/>
          <p14:tracePt t="61347" x="3643313" y="2843213"/>
          <p14:tracePt t="61364" x="3638550" y="2852738"/>
          <p14:tracePt t="61381" x="3629025" y="2862263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FC3185-4F74-4BC0-B42E-2E0112D5D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844762"/>
          </a:xfrm>
        </p:spPr>
        <p:txBody>
          <a:bodyPr>
            <a:normAutofit/>
          </a:bodyPr>
          <a:lstStyle/>
          <a:p>
            <a:r>
              <a:rPr lang="en-AU" dirty="0"/>
              <a:t>Capture desired performance differences in </a:t>
            </a:r>
            <a:r>
              <a:rPr lang="en-AU" dirty="0" err="1"/>
              <a:t>multisensor</a:t>
            </a:r>
            <a:r>
              <a:rPr lang="en-AU" dirty="0"/>
              <a:t> environment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9EB66-1284-4765-8373-C00083D0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777" y="4972054"/>
            <a:ext cx="3086099" cy="171444"/>
          </a:xfrm>
        </p:spPr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DC448-793D-430B-85B3-A529E710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F9D07-3716-4A71-879E-FF17F76D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Bounds on Performance Loss and Gain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697E33-F65A-469C-AED6-45765AFA4BEF}"/>
              </a:ext>
            </a:extLst>
          </p:cNvPr>
          <p:cNvGrpSpPr/>
          <p:nvPr/>
        </p:nvGrpSpPr>
        <p:grpSpPr>
          <a:xfrm>
            <a:off x="1110855" y="1640760"/>
            <a:ext cx="6922287" cy="2724150"/>
            <a:chOff x="1110855" y="1687596"/>
            <a:chExt cx="6922287" cy="27241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CE34A4-CD1A-4096-A09F-6747853EE91C}"/>
                </a:ext>
              </a:extLst>
            </p:cNvPr>
            <p:cNvGrpSpPr/>
            <p:nvPr/>
          </p:nvGrpSpPr>
          <p:grpSpPr>
            <a:xfrm>
              <a:off x="1110855" y="1687596"/>
              <a:ext cx="6922287" cy="2724150"/>
              <a:chOff x="1119389" y="1748030"/>
              <a:chExt cx="6922287" cy="272415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2E3373C-51F8-4248-B4F2-54539113E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389" y="1748030"/>
                <a:ext cx="2746851" cy="27241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932C0AF-46ED-49A8-A320-99599197A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2314" y="1748030"/>
                <a:ext cx="2746851" cy="2724150"/>
              </a:xfrm>
              <a:prstGeom prst="rect">
                <a:avLst/>
              </a:prstGeom>
            </p:spPr>
          </p:pic>
          <p:pic>
            <p:nvPicPr>
              <p:cNvPr id="11" name="Picture 10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n]}&#10;\end{equation*}&#10;\end{document}" title="IguanaTex Bitmap Display">
                <a:extLst>
                  <a:ext uri="{FF2B5EF4-FFF2-40B4-BE49-F238E27FC236}">
                    <a16:creationId xmlns:a16="http://schemas.microsoft.com/office/drawing/2014/main" id="{B47A63DA-E7DC-43BB-8872-1DB4E49BC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7241" y="2480659"/>
                <a:ext cx="385219" cy="192610"/>
              </a:xfrm>
              <a:prstGeom prst="rect">
                <a:avLst/>
              </a:prstGeom>
            </p:spPr>
          </p:pic>
          <p:pic>
            <p:nvPicPr>
              <p:cNvPr id="14" name="Picture 13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 title="IguanaTex Bitmap Display">
                <a:extLst>
                  <a:ext uri="{FF2B5EF4-FFF2-40B4-BE49-F238E27FC236}">
                    <a16:creationId xmlns:a16="http://schemas.microsoft.com/office/drawing/2014/main" id="{368CDC87-EEA2-47C8-B589-A993DCD526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9243" y="3031175"/>
                <a:ext cx="370590" cy="192610"/>
              </a:xfrm>
              <a:prstGeom prst="rect">
                <a:avLst/>
              </a:prstGeom>
            </p:spPr>
          </p:pic>
          <p:pic>
            <p:nvPicPr>
              <p:cNvPr id="16" name="Picture 15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 title="IguanaTex Bitmap Display">
                <a:extLst>
                  <a:ext uri="{FF2B5EF4-FFF2-40B4-BE49-F238E27FC236}">
                    <a16:creationId xmlns:a16="http://schemas.microsoft.com/office/drawing/2014/main" id="{E36264DE-1374-4C1B-9748-10FF4E9596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4019" y="3031175"/>
                <a:ext cx="370590" cy="192610"/>
              </a:xfrm>
              <a:prstGeom prst="rect">
                <a:avLst/>
              </a:prstGeom>
            </p:spPr>
          </p:pic>
          <p:pic>
            <p:nvPicPr>
              <p:cNvPr id="28" name="Picture 27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n]}&#10;\end{equation*}&#10;\end{document}" title="IguanaTex Bitmap Display">
                <a:extLst>
                  <a:ext uri="{FF2B5EF4-FFF2-40B4-BE49-F238E27FC236}">
                    <a16:creationId xmlns:a16="http://schemas.microsoft.com/office/drawing/2014/main" id="{38DE24EF-4605-43F5-A1A3-BD731B965D1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4019" y="3539970"/>
                <a:ext cx="387657" cy="192610"/>
              </a:xfrm>
              <a:prstGeom prst="rect">
                <a:avLst/>
              </a:prstGeom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3FDDAF6-2E6E-4DA3-A55E-D2329F117DF3}"/>
                  </a:ext>
                </a:extLst>
              </p:cNvPr>
              <p:cNvCxnSpPr/>
              <p:nvPr/>
            </p:nvCxnSpPr>
            <p:spPr>
              <a:xfrm>
                <a:off x="3187733" y="2673269"/>
                <a:ext cx="0" cy="43683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8862F02-5B59-452A-AF34-F549C74CA97E}"/>
                  </a:ext>
                </a:extLst>
              </p:cNvPr>
              <p:cNvCxnSpPr/>
              <p:nvPr/>
            </p:nvCxnSpPr>
            <p:spPr>
              <a:xfrm>
                <a:off x="7320821" y="3199439"/>
                <a:ext cx="0" cy="43683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AD5D84-28ED-4CF2-B254-04A036668B7C}"/>
                  </a:ext>
                </a:extLst>
              </p:cNvPr>
              <p:cNvSpPr txBox="1"/>
              <p:nvPr/>
            </p:nvSpPr>
            <p:spPr>
              <a:xfrm>
                <a:off x="1211959" y="1766465"/>
                <a:ext cx="25515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1"/>
                    </a:solidFill>
                  </a:rPr>
                  <a:t>Performance Loss Lower Bound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0D87C8-08F8-469A-9FEE-A225161F605B}"/>
                  </a:ext>
                </a:extLst>
              </p:cNvPr>
              <p:cNvSpPr txBox="1"/>
              <p:nvPr/>
            </p:nvSpPr>
            <p:spPr>
              <a:xfrm>
                <a:off x="5313654" y="1758441"/>
                <a:ext cx="25841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>
                    <a:solidFill>
                      <a:schemeClr val="accent1"/>
                    </a:solidFill>
                  </a:rPr>
                  <a:t>Performance Gain Upper Bound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4D094A-D0DD-4138-ADEF-BD521F91F705}"/>
                </a:ext>
              </a:extLst>
            </p:cNvPr>
            <p:cNvSpPr txBox="1"/>
            <p:nvPr/>
          </p:nvSpPr>
          <p:spPr>
            <a:xfrm>
              <a:off x="2921000" y="2738920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>
                  <a:solidFill>
                    <a:schemeClr val="accent1"/>
                  </a:solidFill>
                </a:rPr>
                <a:t>min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AE9EBE-C635-4660-8716-FF2858FF3772}"/>
                </a:ext>
              </a:extLst>
            </p:cNvPr>
            <p:cNvSpPr txBox="1"/>
            <p:nvPr/>
          </p:nvSpPr>
          <p:spPr>
            <a:xfrm>
              <a:off x="7048500" y="3265090"/>
              <a:ext cx="3177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>
                  <a:solidFill>
                    <a:schemeClr val="accent1"/>
                  </a:solidFill>
                </a:rPr>
                <a:t>max</a:t>
              </a:r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F1C1B87-D999-4275-A47C-AE310586D7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8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811"/>
    </mc:Choice>
    <mc:Fallback>
      <p:transition spd="slow" advTm="48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7" x="5400675" y="1962150"/>
          <p14:tracePt t="305" x="5410200" y="1962150"/>
          <p14:tracePt t="337" x="5434013" y="1962150"/>
          <p14:tracePt t="353" x="5448300" y="1962150"/>
          <p14:tracePt t="370" x="5472113" y="1966913"/>
          <p14:tracePt t="387" x="5481638" y="1971675"/>
          <p14:tracePt t="404" x="5486400" y="1971675"/>
          <p14:tracePt t="421" x="5495925" y="1971675"/>
          <p14:tracePt t="437" x="5500688" y="1971675"/>
          <p14:tracePt t="470" x="5505450" y="1971675"/>
          <p14:tracePt t="503" x="5514975" y="1971675"/>
          <p14:tracePt t="521" x="5519738" y="1976438"/>
          <p14:tracePt t="553" x="5524500" y="1976438"/>
          <p14:tracePt t="587" x="5534025" y="1981200"/>
          <p14:tracePt t="621" x="5538788" y="1981200"/>
          <p14:tracePt t="671" x="5543550" y="1981200"/>
          <p14:tracePt t="687" x="5548313" y="1981200"/>
          <p14:tracePt t="704" x="5562600" y="1981200"/>
          <p14:tracePt t="720" x="5567363" y="1981200"/>
          <p14:tracePt t="737" x="5572125" y="1981200"/>
          <p14:tracePt t="754" x="5581650" y="1981200"/>
          <p14:tracePt t="770" x="5586413" y="1981200"/>
          <p14:tracePt t="787" x="5591175" y="1981200"/>
          <p14:tracePt t="803" x="5600700" y="1981200"/>
          <p14:tracePt t="821" x="5605463" y="1981200"/>
          <p14:tracePt t="837" x="5614988" y="1981200"/>
          <p14:tracePt t="854" x="5624513" y="1981200"/>
          <p14:tracePt t="871" x="5634038" y="1981200"/>
          <p14:tracePt t="887" x="5638800" y="1981200"/>
          <p14:tracePt t="904" x="5648325" y="1981200"/>
          <p14:tracePt t="921" x="5657850" y="1981200"/>
          <p14:tracePt t="937" x="5676900" y="1981200"/>
          <p14:tracePt t="954" x="5691188" y="1981200"/>
          <p14:tracePt t="970" x="5700713" y="1981200"/>
          <p14:tracePt t="988" x="5719763" y="1981200"/>
          <p14:tracePt t="1004" x="5734050" y="1981200"/>
          <p14:tracePt t="1021" x="5762625" y="1981200"/>
          <p14:tracePt t="1038" x="5791200" y="1981200"/>
          <p14:tracePt t="1054" x="5815013" y="1981200"/>
          <p14:tracePt t="1071" x="5834063" y="1981200"/>
          <p14:tracePt t="1088" x="5843588" y="1981200"/>
          <p14:tracePt t="1104" x="5857875" y="1981200"/>
          <p14:tracePt t="1121" x="5862638" y="1981200"/>
          <p14:tracePt t="1137" x="5876925" y="1981200"/>
          <p14:tracePt t="1154" x="5891213" y="1981200"/>
          <p14:tracePt t="1170" x="5919788" y="1981200"/>
          <p14:tracePt t="1188" x="5943600" y="1981200"/>
          <p14:tracePt t="1204" x="5976938" y="1981200"/>
          <p14:tracePt t="1220" x="6015038" y="1981200"/>
          <p14:tracePt t="1238" x="6062663" y="1981200"/>
          <p14:tracePt t="1254" x="6091238" y="1981200"/>
          <p14:tracePt t="1271" x="6119813" y="1981200"/>
          <p14:tracePt t="1288" x="6129338" y="1981200"/>
          <p14:tracePt t="1345" x="6134100" y="1981200"/>
          <p14:tracePt t="2921" x="6157913" y="1981200"/>
          <p14:tracePt t="2930" x="6210300" y="1981200"/>
          <p14:tracePt t="2939" x="6253163" y="1981200"/>
          <p14:tracePt t="2955" x="6310313" y="1981200"/>
          <p14:tracePt t="2972" x="6334125" y="1981200"/>
          <p14:tracePt t="2990" x="6343650" y="1981200"/>
          <p14:tracePt t="3005" x="6348413" y="1981200"/>
          <p14:tracePt t="3039" x="6362700" y="1981200"/>
          <p14:tracePt t="3056" x="6391275" y="1981200"/>
          <p14:tracePt t="3058" x="6405563" y="1981200"/>
          <p14:tracePt t="3072" x="6419850" y="1981200"/>
          <p14:tracePt t="3089" x="6477000" y="2000250"/>
          <p14:tracePt t="3105" x="6505575" y="2005013"/>
          <p14:tracePt t="3123" x="6543675" y="2024063"/>
          <p14:tracePt t="3139" x="6572250" y="2024063"/>
          <p14:tracePt t="3156" x="6605588" y="2033588"/>
          <p14:tracePt t="3173" x="6634163" y="2033588"/>
          <p14:tracePt t="3190" x="6643688" y="2033588"/>
          <p14:tracePt t="3206" x="6667500" y="2038350"/>
          <p14:tracePt t="3223" x="6681788" y="2038350"/>
          <p14:tracePt t="3239" x="6700838" y="2047875"/>
          <p14:tracePt t="3256" x="6715125" y="2047875"/>
          <p14:tracePt t="3272" x="6748463" y="2047875"/>
          <p14:tracePt t="3289" x="6796088" y="2062163"/>
          <p14:tracePt t="3306" x="6810375" y="2062163"/>
          <p14:tracePt t="3323" x="6834188" y="2062163"/>
          <p14:tracePt t="3339" x="6862763" y="2062163"/>
          <p14:tracePt t="3356" x="6891338" y="2062163"/>
          <p14:tracePt t="3373" x="6929438" y="2062163"/>
          <p14:tracePt t="3389" x="6996113" y="2062163"/>
          <p14:tracePt t="3406" x="7034213" y="2062163"/>
          <p14:tracePt t="3423" x="7072313" y="2062163"/>
          <p14:tracePt t="3440" x="7100888" y="2062163"/>
          <p14:tracePt t="3456" x="7124700" y="2062163"/>
          <p14:tracePt t="3473" x="7143750" y="2062163"/>
          <p14:tracePt t="3489" x="7167563" y="2062163"/>
          <p14:tracePt t="3506" x="7196138" y="2062163"/>
          <p14:tracePt t="3522" x="7224713" y="2062163"/>
          <p14:tracePt t="3539" x="7267575" y="2062163"/>
          <p14:tracePt t="3556" x="7305675" y="2062163"/>
          <p14:tracePt t="3572" x="7334250" y="2062163"/>
          <p14:tracePt t="3589" x="7372350" y="2062163"/>
          <p14:tracePt t="3606" x="7410450" y="2062163"/>
          <p14:tracePt t="3623" x="7439025" y="2062163"/>
          <p14:tracePt t="3640" x="7477125" y="2062163"/>
          <p14:tracePt t="3658" x="7519988" y="2062163"/>
          <p14:tracePt t="3673" x="7534275" y="2062163"/>
          <p14:tracePt t="3690" x="7567613" y="2062163"/>
          <p14:tracePt t="3706" x="7581900" y="2062163"/>
          <p14:tracePt t="3722" x="7610475" y="2052638"/>
          <p14:tracePt t="3740" x="7629525" y="2052638"/>
          <p14:tracePt t="3757" x="7662863" y="2043113"/>
          <p14:tracePt t="3773" x="7681913" y="2038350"/>
          <p14:tracePt t="3790" x="7700963" y="2038350"/>
          <p14:tracePt t="3807" x="7715250" y="2038350"/>
          <p14:tracePt t="3823" x="7729538" y="2028825"/>
          <p14:tracePt t="3840" x="7734300" y="2028825"/>
          <p14:tracePt t="3857" x="7739063" y="2028825"/>
          <p14:tracePt t="3873" x="7762875" y="2028825"/>
          <p14:tracePt t="3890" x="7772400" y="2024063"/>
          <p14:tracePt t="3906" x="7786688" y="2019300"/>
          <p14:tracePt t="3923" x="7805738" y="2009775"/>
          <p14:tracePt t="3939" x="7815263" y="2009775"/>
          <p14:tracePt t="3956" x="7824788" y="2009775"/>
          <p14:tracePt t="3974" x="7829550" y="2009775"/>
          <p14:tracePt t="3990" x="7834313" y="2009775"/>
          <p14:tracePt t="4006" x="7843838" y="2009775"/>
          <p14:tracePt t="4023" x="7848600" y="2009775"/>
          <p14:tracePt t="4041" x="7853363" y="2009775"/>
          <p14:tracePt t="4074" x="7858125" y="2009775"/>
          <p14:tracePt t="4092" x="7867650" y="2009775"/>
          <p14:tracePt t="4106" x="7872413" y="2009775"/>
          <p14:tracePt t="4145" x="7877175" y="2009775"/>
          <p14:tracePt t="4161" x="7886700" y="2009775"/>
          <p14:tracePt t="4177" x="7891463" y="2009775"/>
          <p14:tracePt t="4194" x="7896225" y="2009775"/>
          <p14:tracePt t="4226" x="7900988" y="2009775"/>
          <p14:tracePt t="4234" x="7910513" y="2009775"/>
          <p14:tracePt t="4242" x="7920038" y="2009775"/>
          <p14:tracePt t="4259" x="7929563" y="2009775"/>
          <p14:tracePt t="4274" x="7939088" y="2009775"/>
          <p14:tracePt t="4290" x="7953375" y="2009775"/>
          <p14:tracePt t="4306" x="7958138" y="2009775"/>
          <p14:tracePt t="4324" x="7967663" y="2009775"/>
          <p14:tracePt t="4340" x="7972425" y="2009775"/>
          <p14:tracePt t="4373" x="7977188" y="2009775"/>
          <p14:tracePt t="4407" x="7986713" y="2009775"/>
          <p14:tracePt t="4440" x="7991475" y="2009775"/>
          <p14:tracePt t="4457" x="7996238" y="2009775"/>
          <p14:tracePt t="4491" x="8001000" y="2009775"/>
          <p14:tracePt t="4507" x="8010525" y="2009775"/>
          <p14:tracePt t="4523" x="8015288" y="2009775"/>
          <p14:tracePt t="4541" x="8020050" y="2009775"/>
          <p14:tracePt t="4557" x="8034338" y="2009775"/>
          <p14:tracePt t="4573" x="8043863" y="2005013"/>
          <p14:tracePt t="4590" x="8067675" y="2005013"/>
          <p14:tracePt t="4607" x="8072438" y="2005013"/>
          <p14:tracePt t="4623" x="8096250" y="1995488"/>
          <p14:tracePt t="4641" x="8115300" y="1995488"/>
          <p14:tracePt t="4657" x="8139113" y="1990725"/>
          <p14:tracePt t="4690" x="8143875" y="1990725"/>
          <p14:tracePt t="4723" x="8153400" y="1990725"/>
          <p14:tracePt t="8617" x="8153400" y="1985963"/>
          <p14:tracePt t="8626" x="8181975" y="1985963"/>
          <p14:tracePt t="8634" x="8262938" y="1962150"/>
          <p14:tracePt t="8677" x="8277225" y="1962150"/>
          <p14:tracePt t="9058" x="8281988" y="1962150"/>
          <p14:tracePt t="9065" x="8286750" y="1962150"/>
          <p14:tracePt t="9111" x="8291513" y="1962150"/>
          <p14:tracePt t="9569" x="8296275" y="1962150"/>
          <p14:tracePt t="9610" x="8291513" y="1971675"/>
          <p14:tracePt t="9618" x="8272463" y="2024063"/>
          <p14:tracePt t="9627" x="8253413" y="2043113"/>
          <p14:tracePt t="9645" x="8253413" y="2052638"/>
          <p14:tracePt t="9661" x="8248650" y="2052638"/>
          <p14:tracePt t="9962" x="8243888" y="2057400"/>
          <p14:tracePt t="9970" x="8243888" y="2066925"/>
          <p14:tracePt t="9979" x="8243888" y="2076450"/>
          <p14:tracePt t="9995" x="8239125" y="2076450"/>
          <p14:tracePt t="10066" x="8234363" y="2081213"/>
          <p14:tracePt t="10074" x="8229600" y="2085975"/>
          <p14:tracePt t="10081" x="8229600" y="2090738"/>
          <p14:tracePt t="10095" x="8229600" y="2105025"/>
          <p14:tracePt t="10112" x="8229600" y="2124075"/>
          <p14:tracePt t="10128" x="8229600" y="2162175"/>
          <p14:tracePt t="10145" x="8229600" y="2200275"/>
          <p14:tracePt t="10162" x="8229600" y="2228850"/>
          <p14:tracePt t="10178" x="8220075" y="2276475"/>
          <p14:tracePt t="10195" x="8220075" y="2343150"/>
          <p14:tracePt t="10211" x="8201025" y="2433638"/>
          <p14:tracePt t="10229" x="8191500" y="2533650"/>
          <p14:tracePt t="10245" x="8191500" y="2638425"/>
          <p14:tracePt t="10262" x="8191500" y="2714625"/>
          <p14:tracePt t="10278" x="8191500" y="2752725"/>
          <p14:tracePt t="10295" x="8196263" y="2771775"/>
          <p14:tracePt t="10312" x="8210550" y="2781300"/>
          <p14:tracePt t="10314" x="8215313" y="2790825"/>
          <p14:tracePt t="10329" x="8224838" y="2795588"/>
          <p14:tracePt t="10345" x="8234363" y="2795588"/>
          <p14:tracePt t="10378" x="8239125" y="2800350"/>
          <p14:tracePt t="10449" x="8239125" y="2814638"/>
          <p14:tracePt t="10458" x="8239125" y="2843213"/>
          <p14:tracePt t="10465" x="8239125" y="2871788"/>
          <p14:tracePt t="10479" x="8239125" y="2928938"/>
          <p14:tracePt t="10496" x="8248650" y="3043238"/>
          <p14:tracePt t="10512" x="8243888" y="3167063"/>
          <p14:tracePt t="10529" x="8229600" y="3257550"/>
          <p14:tracePt t="10545" x="8229600" y="3262313"/>
          <p14:tracePt t="10602" x="8229600" y="3257550"/>
          <p14:tracePt t="10641" x="8224838" y="3257550"/>
          <p14:tracePt t="10650" x="8220075" y="3257550"/>
          <p14:tracePt t="10881" x="8220075" y="3262313"/>
          <p14:tracePt t="10890" x="8205788" y="3267075"/>
          <p14:tracePt t="10897" x="8191500" y="3276600"/>
          <p14:tracePt t="10929" x="8096250" y="3333750"/>
          <p14:tracePt t="10945" x="7929563" y="3376613"/>
          <p14:tracePt t="10962" x="7881938" y="3395663"/>
          <p14:tracePt t="10979" x="7843838" y="3400425"/>
          <p14:tracePt t="10995" x="7834313" y="3400425"/>
          <p14:tracePt t="11013" x="7820025" y="3400425"/>
          <p14:tracePt t="11029" x="7815263" y="3400425"/>
          <p14:tracePt t="11079" x="7810500" y="3400425"/>
          <p14:tracePt t="11096" x="7791450" y="3386138"/>
          <p14:tracePt t="11112" x="7758113" y="3333750"/>
          <p14:tracePt t="11129" x="7710488" y="3271838"/>
          <p14:tracePt t="11146" x="7700963" y="3267075"/>
          <p14:tracePt t="11162" x="7686675" y="3262313"/>
          <p14:tracePt t="11179" x="7681913" y="3262313"/>
          <p14:tracePt t="11234" x="7677150" y="3248025"/>
          <p14:tracePt t="11243" x="7681913" y="3243263"/>
          <p14:tracePt t="11249" x="7686675" y="3238500"/>
          <p14:tracePt t="11262" x="7691438" y="3228975"/>
          <p14:tracePt t="11280" x="7691438" y="3224213"/>
          <p14:tracePt t="11474" x="7696200" y="3214688"/>
          <p14:tracePt t="11481" x="7700963" y="3214688"/>
          <p14:tracePt t="11546" x="7748588" y="3190875"/>
          <p14:tracePt t="11563" x="7753350" y="3190875"/>
          <p14:tracePt t="11580" x="7758113" y="3190875"/>
          <p14:tracePt t="11613" x="7772400" y="3190875"/>
          <p14:tracePt t="11630" x="7781925" y="3190875"/>
          <p14:tracePt t="11646" x="7796213" y="3190875"/>
          <p14:tracePt t="11663" x="7810500" y="3190875"/>
          <p14:tracePt t="11679" x="7820025" y="3190875"/>
          <p14:tracePt t="11696" x="7820025" y="3186113"/>
          <p14:tracePt t="11713" x="7834313" y="3186113"/>
          <p14:tracePt t="11730" x="7843838" y="3186113"/>
          <p14:tracePt t="11746" x="7858125" y="3186113"/>
          <p14:tracePt t="11763" x="7877175" y="3186113"/>
          <p14:tracePt t="11779" x="7896225" y="3186113"/>
          <p14:tracePt t="11796" x="7910513" y="3186113"/>
          <p14:tracePt t="11813" x="7924800" y="3181350"/>
          <p14:tracePt t="11830" x="7934325" y="3181350"/>
          <p14:tracePt t="11846" x="7943850" y="3181350"/>
          <p14:tracePt t="11864" x="7953375" y="3171825"/>
          <p14:tracePt t="11881" x="7977188" y="3167063"/>
          <p14:tracePt t="11896" x="7991475" y="3162300"/>
          <p14:tracePt t="11913" x="8015288" y="3148013"/>
          <p14:tracePt t="11930" x="8039100" y="3133725"/>
          <p14:tracePt t="11946" x="8067675" y="3119438"/>
          <p14:tracePt t="11963" x="8081963" y="3119438"/>
          <p14:tracePt t="11980" x="8091488" y="3109913"/>
          <p14:tracePt t="11997" x="8105775" y="3105150"/>
          <p14:tracePt t="12013" x="8110538" y="3100388"/>
          <p14:tracePt t="12030" x="8120063" y="3090863"/>
          <p14:tracePt t="12063" x="8124825" y="3086100"/>
          <p14:tracePt t="12080" x="8134350" y="3076575"/>
          <p14:tracePt t="12097" x="8143875" y="3067050"/>
          <p14:tracePt t="12113" x="8148638" y="3062288"/>
          <p14:tracePt t="12130" x="8148638" y="3052763"/>
          <p14:tracePt t="12146" x="8158163" y="3043238"/>
          <p14:tracePt t="12163" x="8158163" y="3028950"/>
          <p14:tracePt t="12179" x="8158163" y="3009900"/>
          <p14:tracePt t="12197" x="8158163" y="2995613"/>
          <p14:tracePt t="12213" x="8153400" y="2976563"/>
          <p14:tracePt t="12230" x="8148638" y="2957513"/>
          <p14:tracePt t="12247" x="8143875" y="2947988"/>
          <p14:tracePt t="12263" x="8134350" y="2938463"/>
          <p14:tracePt t="12280" x="8129588" y="2928938"/>
          <p14:tracePt t="12282" x="8120063" y="2919413"/>
          <p14:tracePt t="12297" x="8115300" y="2914650"/>
          <p14:tracePt t="12313" x="8096250" y="2895600"/>
          <p14:tracePt t="12330" x="8077200" y="2876550"/>
          <p14:tracePt t="12346" x="8053388" y="2862263"/>
          <p14:tracePt t="12363" x="8034338" y="2847975"/>
          <p14:tracePt t="12380" x="8020050" y="2843213"/>
          <p14:tracePt t="12397" x="8010525" y="2833688"/>
          <p14:tracePt t="12413" x="7996238" y="2833688"/>
          <p14:tracePt t="12430" x="7981950" y="2833688"/>
          <p14:tracePt t="12446" x="7972425" y="2828925"/>
          <p14:tracePt t="12464" x="7958138" y="2828925"/>
          <p14:tracePt t="12481" x="7915275" y="2824163"/>
          <p14:tracePt t="12497" x="7891463" y="2824163"/>
          <p14:tracePt t="12513" x="7786688" y="2814638"/>
          <p14:tracePt t="12530" x="7705725" y="2814638"/>
          <p14:tracePt t="12546" x="7620000" y="2814638"/>
          <p14:tracePt t="12563" x="7572375" y="2814638"/>
          <p14:tracePt t="12580" x="7524750" y="2814638"/>
          <p14:tracePt t="12597" x="7510463" y="2819400"/>
          <p14:tracePt t="12613" x="7486650" y="2833688"/>
          <p14:tracePt t="12630" x="7462838" y="2843213"/>
          <p14:tracePt t="12647" x="7448550" y="2847975"/>
          <p14:tracePt t="12664" x="7429500" y="2857500"/>
          <p14:tracePt t="12666" x="7424738" y="2857500"/>
          <p14:tracePt t="12681" x="7415213" y="2857500"/>
          <p14:tracePt t="12714" x="7405688" y="2857500"/>
          <p14:tracePt t="12730" x="7405688" y="2867025"/>
          <p14:tracePt t="12747" x="7405688" y="2871788"/>
          <p14:tracePt t="12764" x="7405688" y="2886075"/>
          <p14:tracePt t="12780" x="7405688" y="2905125"/>
          <p14:tracePt t="12797" x="7405688" y="2933700"/>
          <p14:tracePt t="12814" x="7405688" y="2962275"/>
          <p14:tracePt t="12830" x="7405688" y="2990850"/>
          <p14:tracePt t="12847" x="7405688" y="3019425"/>
          <p14:tracePt t="12864" x="7419975" y="3048000"/>
          <p14:tracePt t="12881" x="7429500" y="3071813"/>
          <p14:tracePt t="12897" x="7443788" y="3095625"/>
          <p14:tracePt t="12913" x="7462838" y="3124200"/>
          <p14:tracePt t="12930" x="7481888" y="3138488"/>
          <p14:tracePt t="12947" x="7496175" y="3148013"/>
          <p14:tracePt t="12964" x="7505700" y="3152775"/>
          <p14:tracePt t="12981" x="7515225" y="3157538"/>
          <p14:tracePt t="12998" x="7524750" y="3157538"/>
          <p14:tracePt t="13014" x="7529513" y="3167063"/>
          <p14:tracePt t="13031" x="7543800" y="3167063"/>
          <p14:tracePt t="13047" x="7553325" y="3171825"/>
          <p14:tracePt t="13064" x="7558088" y="3176588"/>
          <p14:tracePt t="13080" x="7562850" y="3176588"/>
          <p14:tracePt t="13097" x="7581900" y="3186113"/>
          <p14:tracePt t="13114" x="7596188" y="3190875"/>
          <p14:tracePt t="13130" x="7600950" y="3190875"/>
          <p14:tracePt t="13148" x="7615238" y="3190875"/>
          <p14:tracePt t="13164" x="7634288" y="3195638"/>
          <p14:tracePt t="13181" x="7648575" y="3205163"/>
          <p14:tracePt t="13185" x="7653338" y="3205163"/>
          <p14:tracePt t="13198" x="7658100" y="3205163"/>
          <p14:tracePt t="13214" x="7686675" y="3205163"/>
          <p14:tracePt t="13231" x="7715250" y="3205163"/>
          <p14:tracePt t="13247" x="7743825" y="3205163"/>
          <p14:tracePt t="13251" x="7753350" y="3205163"/>
          <p14:tracePt t="13264" x="7767638" y="3205163"/>
          <p14:tracePt t="13281" x="7786688" y="3205163"/>
          <p14:tracePt t="13297" x="7810500" y="3205163"/>
          <p14:tracePt t="13314" x="7834313" y="3205163"/>
          <p14:tracePt t="13331" x="7853363" y="3205163"/>
          <p14:tracePt t="13348" x="7872413" y="3205163"/>
          <p14:tracePt t="13364" x="7891463" y="3205163"/>
          <p14:tracePt t="13381" x="7920038" y="3205163"/>
          <p14:tracePt t="13398" x="7948613" y="3205163"/>
          <p14:tracePt t="13414" x="7962900" y="3205163"/>
          <p14:tracePt t="13431" x="7996238" y="3195638"/>
          <p14:tracePt t="13448" x="8015288" y="3195638"/>
          <p14:tracePt t="13464" x="8034338" y="3181350"/>
          <p14:tracePt t="13481" x="8048625" y="3171825"/>
          <p14:tracePt t="13498" x="8067675" y="3167063"/>
          <p14:tracePt t="13515" x="8077200" y="3162300"/>
          <p14:tracePt t="13531" x="8081963" y="3157538"/>
          <p14:tracePt t="13547" x="8086725" y="3152775"/>
          <p14:tracePt t="13633" x="8086725" y="3148013"/>
          <p14:tracePt t="13642" x="8086725" y="3138488"/>
          <p14:tracePt t="13657" x="8086725" y="3124200"/>
          <p14:tracePt t="13673" x="8086725" y="3119438"/>
          <p14:tracePt t="13697" x="8086725" y="3114675"/>
          <p14:tracePt t="13722" x="8086725" y="3109913"/>
          <p14:tracePt t="13731" x="8086725" y="3100388"/>
          <p14:tracePt t="13753" x="8086725" y="3095625"/>
          <p14:tracePt t="13779" x="8086725" y="3090863"/>
          <p14:tracePt t="13794" x="8086725" y="3086100"/>
          <p14:tracePt t="14001" x="8086725" y="3076575"/>
          <p14:tracePt t="14122" x="8058150" y="3081338"/>
          <p14:tracePt t="14130" x="8048625" y="3086100"/>
          <p14:tracePt t="14149" x="8043863" y="3086100"/>
          <p14:tracePt t="14165" x="8029575" y="3086100"/>
          <p14:tracePt t="15082" x="8024813" y="3086100"/>
          <p14:tracePt t="15090" x="8020050" y="3086100"/>
          <p14:tracePt t="15102" x="8015288" y="3086100"/>
          <p14:tracePt t="15169" x="8024813" y="3086100"/>
          <p14:tracePt t="15178" x="8034338" y="3086100"/>
          <p14:tracePt t="15185" x="8048625" y="3081338"/>
          <p14:tracePt t="15199" x="8072438" y="3071813"/>
          <p14:tracePt t="15216" x="8096250" y="3048000"/>
          <p14:tracePt t="15233" x="8153400" y="3005138"/>
          <p14:tracePt t="15249" x="8181975" y="2976563"/>
          <p14:tracePt t="15265" x="8215313" y="2952750"/>
          <p14:tracePt t="15282" x="8224838" y="2943225"/>
          <p14:tracePt t="15299" x="8229600" y="2938463"/>
          <p14:tracePt t="15349" x="8229600" y="2933700"/>
          <p14:tracePt t="15365" x="8229600" y="2928938"/>
          <p14:tracePt t="15383" x="8229600" y="2919413"/>
          <p14:tracePt t="15399" x="8224838" y="2909888"/>
          <p14:tracePt t="15416" x="8215313" y="2905125"/>
          <p14:tracePt t="15432" x="8201025" y="2890838"/>
          <p14:tracePt t="15449" x="8172450" y="2881313"/>
          <p14:tracePt t="15466" x="8158163" y="2871788"/>
          <p14:tracePt t="15482" x="8139113" y="2871788"/>
          <p14:tracePt t="15499" x="8134350" y="2871788"/>
          <p14:tracePt t="15516" x="8120063" y="2867025"/>
          <p14:tracePt t="15533" x="8105775" y="2867025"/>
          <p14:tracePt t="15550" x="8096250" y="2867025"/>
          <p14:tracePt t="15566" x="8077200" y="2867025"/>
          <p14:tracePt t="15583" x="8053388" y="2862263"/>
          <p14:tracePt t="15600" x="8034338" y="2852738"/>
          <p14:tracePt t="15603" x="8005763" y="2843213"/>
          <p14:tracePt t="15616" x="8001000" y="2843213"/>
          <p14:tracePt t="15632" x="7953375" y="2843213"/>
          <p14:tracePt t="15635" x="7934325" y="2833688"/>
          <p14:tracePt t="15649" x="7877175" y="2833688"/>
          <p14:tracePt t="15666" x="7824788" y="2833688"/>
          <p14:tracePt t="15682" x="7767638" y="2833688"/>
          <p14:tracePt t="15699" x="7739063" y="2833688"/>
          <p14:tracePt t="15716" x="7720013" y="2833688"/>
          <p14:tracePt t="15733" x="7696200" y="2833688"/>
          <p14:tracePt t="15750" x="7686675" y="2833688"/>
          <p14:tracePt t="15766" x="7662863" y="2838450"/>
          <p14:tracePt t="15783" x="7648575" y="2838450"/>
          <p14:tracePt t="15800" x="7634288" y="2843213"/>
          <p14:tracePt t="15802" x="7629525" y="2843213"/>
          <p14:tracePt t="15816" x="7624763" y="2843213"/>
          <p14:tracePt t="15833" x="7600950" y="2857500"/>
          <p14:tracePt t="15849" x="7577138" y="2876550"/>
          <p14:tracePt t="15866" x="7572375" y="2881313"/>
          <p14:tracePt t="15883" x="7558088" y="2905125"/>
          <p14:tracePt t="15900" x="7553325" y="2919413"/>
          <p14:tracePt t="15916" x="7543800" y="2943225"/>
          <p14:tracePt t="15933" x="7529513" y="2967038"/>
          <p14:tracePt t="15950" x="7515225" y="3009900"/>
          <p14:tracePt t="15966" x="7500938" y="3043238"/>
          <p14:tracePt t="15983" x="7486650" y="3086100"/>
          <p14:tracePt t="16001" x="7486650" y="3119438"/>
          <p14:tracePt t="16017" x="7486650" y="3138488"/>
          <p14:tracePt t="16033" x="7486650" y="3143250"/>
          <p14:tracePt t="16050" x="7496175" y="3162300"/>
          <p14:tracePt t="16066" x="7500938" y="3167063"/>
          <p14:tracePt t="16084" x="7505700" y="3176588"/>
          <p14:tracePt t="16100" x="7515225" y="3181350"/>
          <p14:tracePt t="16117" x="7519988" y="3181350"/>
          <p14:tracePt t="16353" x="7524750" y="3186113"/>
          <p14:tracePt t="16362" x="7524750" y="3195638"/>
          <p14:tracePt t="16369" x="7529513" y="3214688"/>
          <p14:tracePt t="16400" x="7539038" y="3248025"/>
          <p14:tracePt t="16417" x="7562850" y="3295650"/>
          <p14:tracePt t="16433" x="7577138" y="3338513"/>
          <p14:tracePt t="16450" x="7605713" y="3405188"/>
          <p14:tracePt t="16467" x="7643813" y="3452813"/>
          <p14:tracePt t="16484" x="7658100" y="3471863"/>
          <p14:tracePt t="16500" x="7667625" y="3481388"/>
          <p14:tracePt t="16602" x="7672388" y="3481388"/>
          <p14:tracePt t="16681" x="7681913" y="3481388"/>
          <p14:tracePt t="16697" x="7686675" y="3481388"/>
          <p14:tracePt t="16706" x="7691438" y="3481388"/>
          <p14:tracePt t="16717" x="7700963" y="3481388"/>
          <p14:tracePt t="16734" x="7729538" y="3481388"/>
          <p14:tracePt t="16751" x="7796213" y="3481388"/>
          <p14:tracePt t="16767" x="7862888" y="3481388"/>
          <p14:tracePt t="16784" x="7939088" y="3481388"/>
          <p14:tracePt t="16787" x="7972425" y="3481388"/>
          <p14:tracePt t="16801" x="7991475" y="3481388"/>
          <p14:tracePt t="16817" x="8024813" y="3481388"/>
          <p14:tracePt t="16833" x="8043863" y="3476625"/>
          <p14:tracePt t="16867" x="8048625" y="3476625"/>
          <p14:tracePt t="16901" x="8053388" y="3476625"/>
          <p14:tracePt t="16934" x="8067675" y="3476625"/>
          <p14:tracePt t="16951" x="8072438" y="3476625"/>
          <p14:tracePt t="16968" x="8081963" y="3476625"/>
          <p14:tracePt t="16985" x="8120063" y="3476625"/>
          <p14:tracePt t="17001" x="8148638" y="3476625"/>
          <p14:tracePt t="17017" x="8158163" y="3476625"/>
          <p14:tracePt t="17035" x="8172450" y="3476625"/>
          <p14:tracePt t="17050" x="8186738" y="3476625"/>
          <p14:tracePt t="17067" x="8191500" y="3476625"/>
          <p14:tracePt t="17169" x="8196263" y="3471863"/>
          <p14:tracePt t="17177" x="8196263" y="3467100"/>
          <p14:tracePt t="17186" x="8196263" y="3462338"/>
          <p14:tracePt t="17201" x="8191500" y="3457575"/>
          <p14:tracePt t="17217" x="8177213" y="3443288"/>
          <p14:tracePt t="17234" x="8167688" y="3438525"/>
          <p14:tracePt t="17250" x="8158163" y="3424238"/>
          <p14:tracePt t="17267" x="8148638" y="3414713"/>
          <p14:tracePt t="17284" x="8134350" y="3414713"/>
          <p14:tracePt t="17301" x="8115300" y="3405188"/>
          <p14:tracePt t="17317" x="8086725" y="3400425"/>
          <p14:tracePt t="17334" x="8048625" y="3400425"/>
          <p14:tracePt t="17351" x="8024813" y="3390900"/>
          <p14:tracePt t="17368" x="7991475" y="3390900"/>
          <p14:tracePt t="17370" x="7981950" y="3390900"/>
          <p14:tracePt t="17384" x="7967663" y="3390900"/>
          <p14:tracePt t="17401" x="7924800" y="3390900"/>
          <p14:tracePt t="17418" x="7896225" y="3390900"/>
          <p14:tracePt t="17434" x="7872413" y="3390900"/>
          <p14:tracePt t="17451" x="7848600" y="3390900"/>
          <p14:tracePt t="17468" x="7824788" y="3390900"/>
          <p14:tracePt t="17485" x="7796213" y="3395663"/>
          <p14:tracePt t="17501" x="7753350" y="3409950"/>
          <p14:tracePt t="17518" x="7710488" y="3429000"/>
          <p14:tracePt t="17534" x="7672388" y="3438525"/>
          <p14:tracePt t="17551" x="7648575" y="3443288"/>
          <p14:tracePt t="17568" x="7639050" y="3452813"/>
          <p14:tracePt t="17585" x="7620000" y="3457575"/>
          <p14:tracePt t="17601" x="7610475" y="3462338"/>
          <p14:tracePt t="17618" x="7600950" y="3467100"/>
          <p14:tracePt t="17634" x="7591425" y="3486150"/>
          <p14:tracePt t="17651" x="7572375" y="3529013"/>
          <p14:tracePt t="17668" x="7572375" y="3557588"/>
          <p14:tracePt t="17684" x="7572375" y="3586163"/>
          <p14:tracePt t="17701" x="7572375" y="3609975"/>
          <p14:tracePt t="17718" x="7572375" y="3629025"/>
          <p14:tracePt t="17734" x="7577138" y="3643313"/>
          <p14:tracePt t="17751" x="7586663" y="3657600"/>
          <p14:tracePt t="17768" x="7600950" y="3671888"/>
          <p14:tracePt t="17771" x="7610475" y="3676650"/>
          <p14:tracePt t="17785" x="7615238" y="3681413"/>
          <p14:tracePt t="17801" x="7639050" y="3686175"/>
          <p14:tracePt t="17818" x="7653338" y="3690938"/>
          <p14:tracePt t="17835" x="7662863" y="3690938"/>
          <p14:tracePt t="17851" x="7677150" y="3700463"/>
          <p14:tracePt t="17868" x="7691438" y="3705225"/>
          <p14:tracePt t="17884" x="7710488" y="3705225"/>
          <p14:tracePt t="17901" x="7724775" y="3705225"/>
          <p14:tracePt t="17918" x="7748588" y="3705225"/>
          <p14:tracePt t="17935" x="7767638" y="3705225"/>
          <p14:tracePt t="17951" x="7781925" y="3686175"/>
          <p14:tracePt t="17968" x="7805738" y="3638550"/>
          <p14:tracePt t="17985" x="7815263" y="3629025"/>
          <p14:tracePt t="18001" x="7815263" y="3624263"/>
          <p14:tracePt t="18018" x="7824788" y="3624263"/>
          <p14:tracePt t="18051" x="7829550" y="3619500"/>
          <p14:tracePt t="18068" x="7834313" y="3619500"/>
          <p14:tracePt t="18114" x="7839075" y="3619500"/>
          <p14:tracePt t="18274" x="7843838" y="3619500"/>
          <p14:tracePt t="18289" x="7843838" y="3624263"/>
          <p14:tracePt t="18297" x="7843838" y="3629025"/>
          <p14:tracePt t="18319" x="7858125" y="3638550"/>
          <p14:tracePt t="18369" x="7862888" y="3638550"/>
          <p14:tracePt t="18394" x="7872413" y="3638550"/>
          <p14:tracePt t="18410" x="7877175" y="3648075"/>
          <p14:tracePt t="18425" x="7881938" y="3648075"/>
          <p14:tracePt t="18442" x="7896225" y="3652838"/>
          <p14:tracePt t="18458" x="7900988" y="3657600"/>
          <p14:tracePt t="18473" x="7905750" y="3657600"/>
          <p14:tracePt t="18485" x="7910513" y="3662363"/>
          <p14:tracePt t="18502" x="7920038" y="3671888"/>
          <p14:tracePt t="18535" x="7939088" y="3671888"/>
          <p14:tracePt t="18552" x="7939088" y="3676650"/>
          <p14:tracePt t="18569" x="7948613" y="3676650"/>
          <p14:tracePt t="18585" x="7948613" y="3681413"/>
          <p14:tracePt t="18602" x="7958138" y="3681413"/>
          <p14:tracePt t="18618" x="7962900" y="3681413"/>
          <p14:tracePt t="18651" x="7972425" y="3681413"/>
          <p14:tracePt t="18668" x="7981950" y="3681413"/>
          <p14:tracePt t="18702" x="7991475" y="3681413"/>
          <p14:tracePt t="18719" x="7996238" y="3676650"/>
          <p14:tracePt t="18735" x="8001000" y="3667125"/>
          <p14:tracePt t="18768" x="8001000" y="3662363"/>
          <p14:tracePt t="19121" x="8001000" y="3652838"/>
          <p14:tracePt t="19130" x="7996238" y="3643313"/>
          <p14:tracePt t="19146" x="7996238" y="3638550"/>
          <p14:tracePt t="19155" x="7991475" y="3638550"/>
          <p14:tracePt t="20113" x="7977188" y="3629025"/>
          <p14:tracePt t="20122" x="7962900" y="3629025"/>
          <p14:tracePt t="20136" x="7948613" y="3629025"/>
          <p14:tracePt t="20153" x="7929563" y="3629025"/>
          <p14:tracePt t="20170" x="7915275" y="3629025"/>
          <p14:tracePt t="20186" x="7905750" y="3629025"/>
          <p14:tracePt t="20203" x="7891463" y="3629025"/>
          <p14:tracePt t="20220" x="7881938" y="3614738"/>
          <p14:tracePt t="20236" x="7867650" y="3609975"/>
          <p14:tracePt t="20253" x="7862888" y="3600450"/>
          <p14:tracePt t="20270" x="7853363" y="3595688"/>
          <p14:tracePt t="20287" x="7848600" y="3590925"/>
          <p14:tracePt t="20304" x="7843838" y="3586163"/>
          <p14:tracePt t="20320" x="7824788" y="3581400"/>
          <p14:tracePt t="20337" x="7800975" y="3567113"/>
          <p14:tracePt t="20353" x="7781925" y="3552825"/>
          <p14:tracePt t="20370" x="7772400" y="3543300"/>
          <p14:tracePt t="20386" x="7762875" y="3524250"/>
          <p14:tracePt t="20403" x="7758113" y="3519488"/>
          <p14:tracePt t="20420" x="7753350" y="3509963"/>
          <p14:tracePt t="20437" x="7753350" y="3505200"/>
          <p14:tracePt t="20454" x="7743825" y="3495675"/>
          <p14:tracePt t="20470" x="7743825" y="3476625"/>
          <p14:tracePt t="20487" x="7739063" y="3462338"/>
          <p14:tracePt t="20505" x="7739063" y="3452813"/>
          <p14:tracePt t="20507" x="7739063" y="3438525"/>
          <p14:tracePt t="20520" x="7739063" y="3433763"/>
          <p14:tracePt t="20537" x="7734300" y="3414713"/>
          <p14:tracePt t="20553" x="7734300" y="3395663"/>
          <p14:tracePt t="20570" x="7720013" y="3381375"/>
          <p14:tracePt t="20587" x="7705725" y="3371850"/>
          <p14:tracePt t="20603" x="7686675" y="3362325"/>
          <p14:tracePt t="20620" x="7662863" y="3352800"/>
          <p14:tracePt t="20638" x="7658100" y="3338513"/>
          <p14:tracePt t="20654" x="7634288" y="3333750"/>
          <p14:tracePt t="20670" x="7620000" y="3333750"/>
          <p14:tracePt t="20688" x="7610475" y="3324225"/>
          <p14:tracePt t="20769" x="7605713" y="3324225"/>
          <p14:tracePt t="20778" x="7596188" y="3324225"/>
          <p14:tracePt t="20794" x="7591425" y="3328988"/>
          <p14:tracePt t="20804" x="7581900" y="3328988"/>
          <p14:tracePt t="20820" x="7567613" y="3343275"/>
          <p14:tracePt t="20838" x="7558088" y="3352800"/>
          <p14:tracePt t="20854" x="7543800" y="3357563"/>
          <p14:tracePt t="20871" x="7539038" y="3357563"/>
          <p14:tracePt t="20922" x="7534275" y="3357563"/>
          <p14:tracePt t="20937" x="7534275" y="3343275"/>
          <p14:tracePt t="20953" x="7534275" y="3328988"/>
          <p14:tracePt t="20970" x="7534275" y="3319463"/>
          <p14:tracePt t="20987" x="7534275" y="3295650"/>
          <p14:tracePt t="21004" x="7534275" y="3276600"/>
          <p14:tracePt t="21021" x="7534275" y="3267075"/>
          <p14:tracePt t="21038" x="7534275" y="3248025"/>
          <p14:tracePt t="21054" x="7524750" y="3243263"/>
          <p14:tracePt t="21071" x="7524750" y="3238500"/>
          <p14:tracePt t="21088" x="7515225" y="3224213"/>
          <p14:tracePt t="21105" x="7510463" y="3200400"/>
          <p14:tracePt t="21121" x="7510463" y="3195638"/>
          <p14:tracePt t="21137" x="7510463" y="3181350"/>
          <p14:tracePt t="21154" x="7500938" y="3167063"/>
          <p14:tracePt t="21170" x="7500938" y="3138488"/>
          <p14:tracePt t="21187" x="7496175" y="3128963"/>
          <p14:tracePt t="21205" x="7491413" y="3114675"/>
          <p14:tracePt t="21221" x="7491413" y="3109913"/>
          <p14:tracePt t="21271" x="7486650" y="3105150"/>
          <p14:tracePt t="21370" x="7486650" y="3109913"/>
          <p14:tracePt t="21388" x="7486650" y="3114675"/>
          <p14:tracePt t="21404" x="7486650" y="3124200"/>
          <p14:tracePt t="22410" x="7505700" y="3138488"/>
          <p14:tracePt t="22425" x="7510463" y="3138488"/>
          <p14:tracePt t="22434" x="7515225" y="3148013"/>
          <p14:tracePt t="22441" x="7519988" y="3148013"/>
          <p14:tracePt t="22458" x="7524750" y="3157538"/>
          <p14:tracePt t="22474" x="7529513" y="3167063"/>
          <p14:tracePt t="22491" x="7534275" y="3171825"/>
          <p14:tracePt t="22505" x="7539038" y="3176588"/>
          <p14:tracePt t="22522" x="7543800" y="3181350"/>
          <p14:tracePt t="22539" x="7558088" y="3186113"/>
          <p14:tracePt t="22555" x="7567613" y="3190875"/>
          <p14:tracePt t="22571" x="7572375" y="3195638"/>
          <p14:tracePt t="22589" x="7577138" y="3195638"/>
          <p14:tracePt t="22605" x="7577138" y="3205163"/>
          <p14:tracePt t="22622" x="7581900" y="3214688"/>
          <p14:tracePt t="22639" x="7586663" y="3228975"/>
          <p14:tracePt t="22655" x="7591425" y="3243263"/>
          <p14:tracePt t="22657" x="7591425" y="3248025"/>
          <p14:tracePt t="22672" x="7591425" y="3252788"/>
          <p14:tracePt t="22689" x="7600950" y="3262313"/>
          <p14:tracePt t="22705" x="7600950" y="3290888"/>
          <p14:tracePt t="22722" x="7605713" y="3314700"/>
          <p14:tracePt t="22739" x="7605713" y="3333750"/>
          <p14:tracePt t="22755" x="7605713" y="3352800"/>
          <p14:tracePt t="22772" x="7605713" y="3371850"/>
          <p14:tracePt t="22789" x="7605713" y="3400425"/>
          <p14:tracePt t="22805" x="7605713" y="3429000"/>
          <p14:tracePt t="22822" x="7605713" y="3457575"/>
          <p14:tracePt t="22839" x="7605713" y="3481388"/>
          <p14:tracePt t="22855" x="7600950" y="3490913"/>
          <p14:tracePt t="22872" x="7600950" y="3500438"/>
          <p14:tracePt t="23522" x="7600950" y="3495675"/>
          <p14:tracePt t="23530" x="7581900" y="3481388"/>
          <p14:tracePt t="23539" x="7581900" y="3476625"/>
          <p14:tracePt t="23572" x="7581900" y="3471863"/>
          <p14:tracePt t="23778" x="7581900" y="3467100"/>
          <p14:tracePt t="23786" x="7591425" y="3467100"/>
          <p14:tracePt t="23793" x="7610475" y="3457575"/>
          <p14:tracePt t="23823" x="7648575" y="3457575"/>
          <p14:tracePt t="23839" x="7677150" y="3457575"/>
          <p14:tracePt t="23857" x="7705725" y="3457575"/>
          <p14:tracePt t="23858" x="7710488" y="3457575"/>
          <p14:tracePt t="23874" x="7729538" y="3457575"/>
          <p14:tracePt t="23890" x="7762875" y="3457575"/>
          <p14:tracePt t="23906" x="7781925" y="3457575"/>
          <p14:tracePt t="23923" x="7786688" y="3457575"/>
          <p14:tracePt t="23940" x="7791450" y="3457575"/>
          <p14:tracePt t="23956" x="7796213" y="3457575"/>
          <p14:tracePt t="23990" x="7810500" y="3457575"/>
          <p14:tracePt t="24007" x="7829550" y="3467100"/>
          <p14:tracePt t="24023" x="7862888" y="3500438"/>
          <p14:tracePt t="24040" x="7905750" y="3552825"/>
          <p14:tracePt t="24057" x="7939088" y="3590925"/>
          <p14:tracePt t="24073" x="7943850" y="3590925"/>
          <p14:tracePt t="24234" x="7934325" y="3590925"/>
          <p14:tracePt t="24242" x="7929563" y="3590925"/>
          <p14:tracePt t="24250" x="7924800" y="3590925"/>
          <p14:tracePt t="24259" x="7910513" y="3590925"/>
          <p14:tracePt t="24274" x="7872413" y="3600450"/>
          <p14:tracePt t="24290" x="7829550" y="3619500"/>
          <p14:tracePt t="24306" x="7796213" y="3624263"/>
          <p14:tracePt t="24323" x="7777163" y="3633788"/>
          <p14:tracePt t="24340" x="7762875" y="3633788"/>
          <p14:tracePt t="24357" x="7758113" y="3633788"/>
          <p14:tracePt t="24374" x="7753350" y="3633788"/>
          <p14:tracePt t="24466" x="7758113" y="3629025"/>
          <p14:tracePt t="24475" x="7758113" y="3619500"/>
          <p14:tracePt t="24490" x="7758113" y="3609975"/>
          <p14:tracePt t="24801" x="7753350" y="3609975"/>
          <p14:tracePt t="24809" x="7753350" y="3614738"/>
          <p14:tracePt t="24840" x="7753350" y="3638550"/>
          <p14:tracePt t="24890" x="7753350" y="3633788"/>
          <p14:tracePt t="24907" x="7753350" y="3629025"/>
          <p14:tracePt t="25298" x="7753350" y="3614738"/>
          <p14:tracePt t="25306" x="7762875" y="3605213"/>
          <p14:tracePt t="25341" x="7791450" y="3571875"/>
          <p14:tracePt t="25358" x="7791450" y="3562350"/>
          <p14:tracePt t="25690" x="7791450" y="3567113"/>
          <p14:tracePt t="25708" x="7791450" y="3595688"/>
          <p14:tracePt t="25725" x="7791450" y="3600450"/>
          <p14:tracePt t="25741" x="7791450" y="3605213"/>
          <p14:tracePt t="25791" x="7796213" y="3609975"/>
          <p14:tracePt t="25808" x="7805738" y="3614738"/>
          <p14:tracePt t="25827" x="7805738" y="3619500"/>
          <p14:tracePt t="25905" x="7815263" y="3619500"/>
          <p14:tracePt t="25914" x="7824788" y="3614738"/>
          <p14:tracePt t="25930" x="7829550" y="3605213"/>
          <p14:tracePt t="25945" x="7839075" y="3600450"/>
          <p14:tracePt t="25961" x="7839075" y="3595688"/>
          <p14:tracePt t="25991" x="7848600" y="3586163"/>
          <p14:tracePt t="26009" x="7877175" y="3557588"/>
          <p14:tracePt t="26025" x="7881938" y="3548063"/>
          <p14:tracePt t="26041" x="7891463" y="3543300"/>
          <p14:tracePt t="26059" x="7891463" y="3538538"/>
          <p14:tracePt t="26091" x="7896225" y="3538538"/>
          <p14:tracePt t="26125" x="7900988" y="3529013"/>
          <p14:tracePt t="26141" x="7910513" y="3519488"/>
          <p14:tracePt t="26159" x="7915275" y="3495675"/>
          <p14:tracePt t="26175" x="7924800" y="3467100"/>
          <p14:tracePt t="26191" x="7929563" y="3443288"/>
          <p14:tracePt t="26209" x="7929563" y="3433763"/>
          <p14:tracePt t="26225" x="7929563" y="3409950"/>
          <p14:tracePt t="26242" x="7929563" y="3405188"/>
          <p14:tracePt t="26274" x="7929563" y="3400425"/>
          <p14:tracePt t="26291" x="7915275" y="3390900"/>
          <p14:tracePt t="26308" x="7910513" y="3390900"/>
          <p14:tracePt t="26325" x="7900988" y="3381375"/>
          <p14:tracePt t="26342" x="7896225" y="3381375"/>
          <p14:tracePt t="26359" x="7891463" y="3381375"/>
          <p14:tracePt t="26375" x="7881938" y="3381375"/>
          <p14:tracePt t="26409" x="7877175" y="3381375"/>
          <p14:tracePt t="26425" x="7867650" y="3381375"/>
          <p14:tracePt t="26442" x="7862888" y="3376613"/>
          <p14:tracePt t="26459" x="7858125" y="3376613"/>
          <p14:tracePt t="26475" x="7853363" y="3376613"/>
          <p14:tracePt t="26491" x="7839075" y="3376613"/>
          <p14:tracePt t="26508" x="7834313" y="3376613"/>
          <p14:tracePt t="26525" x="7829550" y="3376613"/>
          <p14:tracePt t="26559" x="7820025" y="3376613"/>
          <p14:tracePt t="26575" x="7815263" y="3376613"/>
          <p14:tracePt t="26592" x="7805738" y="3376613"/>
          <p14:tracePt t="26609" x="7796213" y="3376613"/>
          <p14:tracePt t="26625" x="7786688" y="3390900"/>
          <p14:tracePt t="26642" x="7781925" y="3405188"/>
          <p14:tracePt t="26658" x="7767638" y="3433763"/>
          <p14:tracePt t="26675" x="7758113" y="3443288"/>
          <p14:tracePt t="26691" x="7753350" y="3476625"/>
          <p14:tracePt t="26709" x="7739063" y="3495675"/>
          <p14:tracePt t="26726" x="7729538" y="3509963"/>
          <p14:tracePt t="26742" x="7724775" y="3519488"/>
          <p14:tracePt t="26759" x="7724775" y="3529013"/>
          <p14:tracePt t="26775" x="7720013" y="3538538"/>
          <p14:tracePt t="26795" x="7710488" y="3548063"/>
          <p14:tracePt t="26826" x="7710488" y="3557588"/>
          <p14:tracePt t="26842" x="7715250" y="3562350"/>
          <p14:tracePt t="26859" x="7720013" y="3571875"/>
          <p14:tracePt t="26875" x="7720013" y="3590925"/>
          <p14:tracePt t="26892" x="7724775" y="3619500"/>
          <p14:tracePt t="26909" x="7724775" y="3624263"/>
          <p14:tracePt t="26925" x="7734300" y="3638550"/>
          <p14:tracePt t="26942" x="7734300" y="3643313"/>
          <p14:tracePt t="26960" x="7739063" y="3657600"/>
          <p14:tracePt t="26975" x="7739063" y="3671888"/>
          <p14:tracePt t="26993" x="7739063" y="3714750"/>
          <p14:tracePt t="27009" x="7743825" y="3757613"/>
          <p14:tracePt t="27026" x="7758113" y="3781425"/>
          <p14:tracePt t="27042" x="7767638" y="3795713"/>
          <p14:tracePt t="27059" x="7772400" y="3800475"/>
          <p14:tracePt t="27075" x="7777163" y="3800475"/>
          <p14:tracePt t="27092" x="7781925" y="3800475"/>
          <p14:tracePt t="27109" x="7791450" y="3800475"/>
          <p14:tracePt t="27125" x="7796213" y="3800475"/>
          <p14:tracePt t="27142" x="7810500" y="3800475"/>
          <p14:tracePt t="27159" x="7820025" y="3800475"/>
          <p14:tracePt t="27176" x="7824788" y="3800475"/>
          <p14:tracePt t="27354" x="7820025" y="3800475"/>
          <p14:tracePt t="27361" x="7815263" y="3800475"/>
          <p14:tracePt t="27376" x="7810500" y="3795713"/>
          <p14:tracePt t="27392" x="7800975" y="3781425"/>
          <p14:tracePt t="27409" x="7786688" y="3781425"/>
          <p14:tracePt t="27426" x="7781925" y="3776663"/>
          <p14:tracePt t="27442" x="7777163" y="3776663"/>
          <p14:tracePt t="27554" x="7772400" y="3776663"/>
          <p14:tracePt t="27562" x="7767638" y="3771900"/>
          <p14:tracePt t="27571" x="7758113" y="3757613"/>
          <p14:tracePt t="27577" x="7753350" y="3748088"/>
          <p14:tracePt t="27592" x="7739063" y="3748088"/>
          <p14:tracePt t="27609" x="7667625" y="3733800"/>
          <p14:tracePt t="27626" x="7591425" y="3724275"/>
          <p14:tracePt t="27643" x="7481888" y="3709988"/>
          <p14:tracePt t="27660" x="7381875" y="3709988"/>
          <p14:tracePt t="27677" x="7296150" y="3700463"/>
          <p14:tracePt t="27693" x="7243763" y="3700463"/>
          <p14:tracePt t="27710" x="7224713" y="3700463"/>
          <p14:tracePt t="27825" x="7219950" y="3700463"/>
          <p14:tracePt t="27834" x="7219950" y="3705225"/>
          <p14:tracePt t="27843" x="7219950" y="3709988"/>
          <p14:tracePt t="27860" x="7243763" y="3729038"/>
          <p14:tracePt t="27877" x="7315200" y="3738563"/>
          <p14:tracePt t="27893" x="7448550" y="3738563"/>
          <p14:tracePt t="27910" x="7615238" y="3738563"/>
          <p14:tracePt t="27926" x="7781925" y="3738563"/>
          <p14:tracePt t="27944" x="7929563" y="3724275"/>
          <p14:tracePt t="27961" x="8072438" y="3700463"/>
          <p14:tracePt t="27976" x="8086725" y="3700463"/>
          <p14:tracePt t="27993" x="8105775" y="3700463"/>
          <p14:tracePt t="28082" x="8105775" y="3709988"/>
          <p14:tracePt t="28090" x="8101013" y="3709988"/>
          <p14:tracePt t="28121" x="8091488" y="3714750"/>
          <p14:tracePt t="28178" x="8091488" y="3719513"/>
          <p14:tracePt t="28186" x="8086725" y="3719513"/>
          <p14:tracePt t="28194" x="8077200" y="3719513"/>
          <p14:tracePt t="28210" x="8067675" y="3729038"/>
          <p14:tracePt t="28227" x="8053388" y="3729038"/>
          <p14:tracePt t="28243" x="8039100" y="3729038"/>
          <p14:tracePt t="28259" x="8029575" y="3729038"/>
          <p14:tracePt t="28277" x="8015288" y="3729038"/>
          <p14:tracePt t="28294" x="8010525" y="3729038"/>
          <p14:tracePt t="28327" x="8005763" y="3719513"/>
          <p14:tracePt t="28344" x="8039100" y="3686175"/>
          <p14:tracePt t="28346" x="8048625" y="3671888"/>
          <p14:tracePt t="28360" x="8072438" y="3662363"/>
          <p14:tracePt t="28376" x="8110538" y="3629025"/>
          <p14:tracePt t="28393" x="8158163" y="3605213"/>
          <p14:tracePt t="28410" x="8172450" y="3590925"/>
          <p14:tracePt t="28426" x="8186738" y="3581400"/>
          <p14:tracePt t="28443" x="8201025" y="3557588"/>
          <p14:tracePt t="28460" x="8210550" y="3533775"/>
          <p14:tracePt t="28477" x="8210550" y="3500438"/>
          <p14:tracePt t="28493" x="8201025" y="3462338"/>
          <p14:tracePt t="28511" x="8172450" y="3429000"/>
          <p14:tracePt t="28527" x="8158163" y="3405188"/>
          <p14:tracePt t="28544" x="8143875" y="3390900"/>
          <p14:tracePt t="28546" x="8139113" y="3386138"/>
          <p14:tracePt t="28561" x="8134350" y="3376613"/>
          <p14:tracePt t="28577" x="8124825" y="3371850"/>
          <p14:tracePt t="28594" x="8110538" y="3362325"/>
          <p14:tracePt t="28610" x="8096250" y="3357563"/>
          <p14:tracePt t="28627" x="8091488" y="3357563"/>
          <p14:tracePt t="28661" x="8086725" y="3357563"/>
          <p14:tracePt t="28694" x="8081963" y="3357563"/>
          <p14:tracePt t="28710" x="8077200" y="3357563"/>
          <p14:tracePt t="28727" x="8067675" y="3357563"/>
          <p14:tracePt t="28743" x="8062913" y="3357563"/>
          <p14:tracePt t="28760" x="8048625" y="3357563"/>
          <p14:tracePt t="28762" x="8043863" y="3357563"/>
          <p14:tracePt t="28777" x="8039100" y="3357563"/>
          <p14:tracePt t="28793" x="8010525" y="3357563"/>
          <p14:tracePt t="28810" x="7996238" y="3357563"/>
          <p14:tracePt t="28827" x="7986713" y="3367088"/>
          <p14:tracePt t="28844" x="7981950" y="3371850"/>
          <p14:tracePt t="28860" x="7972425" y="3381375"/>
          <p14:tracePt t="28877" x="7958138" y="3386138"/>
          <p14:tracePt t="28894" x="7953375" y="3395663"/>
          <p14:tracePt t="28910" x="7948613" y="3395663"/>
          <p14:tracePt t="28928" x="7943850" y="3400425"/>
          <p14:tracePt t="28943" x="7943850" y="3405188"/>
          <p14:tracePt t="28960" x="7939088" y="3409950"/>
          <p14:tracePt t="28986" x="7934325" y="3419475"/>
          <p14:tracePt t="29001" x="7924800" y="3424238"/>
          <p14:tracePt t="29017" x="7920038" y="3433763"/>
          <p14:tracePt t="29050" x="7915275" y="3433763"/>
          <p14:tracePt t="29074" x="7915275" y="3438525"/>
          <p14:tracePt t="29083" x="7915275" y="3448050"/>
          <p14:tracePt t="29097" x="7910513" y="3452813"/>
          <p14:tracePt t="29111" x="7910513" y="3457575"/>
          <p14:tracePt t="29128" x="7910513" y="3471863"/>
          <p14:tracePt t="29144" x="7910513" y="3476625"/>
          <p14:tracePt t="29161" x="7910513" y="3486150"/>
          <p14:tracePt t="29178" x="7910513" y="3490913"/>
          <p14:tracePt t="29194" x="7910513" y="3495675"/>
          <p14:tracePt t="29211" x="7910513" y="3500438"/>
          <p14:tracePt t="29228" x="7910513" y="3509963"/>
          <p14:tracePt t="29244" x="7910513" y="3514725"/>
          <p14:tracePt t="29261" x="7910513" y="3519488"/>
          <p14:tracePt t="29278" x="7915275" y="3529013"/>
          <p14:tracePt t="29294" x="7920038" y="3529013"/>
          <p14:tracePt t="29311" x="7920038" y="3538538"/>
          <p14:tracePt t="29344" x="7920038" y="3548063"/>
          <p14:tracePt t="29409" x="7924800" y="3548063"/>
          <p14:tracePt t="29433" x="7924800" y="3552825"/>
          <p14:tracePt t="29498" x="7929563" y="3557588"/>
          <p14:tracePt t="29513" x="7929563" y="3562350"/>
          <p14:tracePt t="29528" x="7929563" y="3567113"/>
          <p14:tracePt t="29545" x="7929563" y="3581400"/>
          <p14:tracePt t="29561" x="7915275" y="3609975"/>
          <p14:tracePt t="29578" x="7891463" y="3629025"/>
          <p14:tracePt t="29594" x="7862888" y="3667125"/>
          <p14:tracePt t="29611" x="7824788" y="3700463"/>
          <p14:tracePt t="29628" x="7781925" y="3729038"/>
          <p14:tracePt t="29644" x="7758113" y="3748088"/>
          <p14:tracePt t="29661" x="7743825" y="3752850"/>
          <p14:tracePt t="30121" x="7739063" y="3752850"/>
          <p14:tracePt t="30130" x="7734300" y="3752850"/>
          <p14:tracePt t="30161" x="7724775" y="3767138"/>
          <p14:tracePt t="30530" x="7724775" y="3776663"/>
          <p14:tracePt t="30554" x="7724775" y="3781425"/>
          <p14:tracePt t="30681" x="7715250" y="3786188"/>
          <p14:tracePt t="30690" x="7691438" y="3781425"/>
          <p14:tracePt t="30697" x="7681913" y="3776663"/>
          <p14:tracePt t="30745" x="7610475" y="3648075"/>
          <p14:tracePt t="30762" x="7591425" y="3581400"/>
          <p14:tracePt t="30778" x="7591425" y="3529013"/>
          <p14:tracePt t="30795" x="7562850" y="3476625"/>
          <p14:tracePt t="30812" x="7534275" y="3419475"/>
          <p14:tracePt t="30829" x="7505700" y="3376613"/>
          <p14:tracePt t="30846" x="7491413" y="3343275"/>
          <p14:tracePt t="30862" x="7491413" y="3328988"/>
          <p14:tracePt t="30879" x="7481888" y="3309938"/>
          <p14:tracePt t="30895" x="7481888" y="3300413"/>
          <p14:tracePt t="30897" x="7477125" y="3300413"/>
          <p14:tracePt t="30912" x="7472363" y="3286125"/>
          <p14:tracePt t="30928" x="7458075" y="3271838"/>
          <p14:tracePt t="30945" x="7434263" y="3224213"/>
          <p14:tracePt t="30962" x="7424738" y="3205163"/>
          <p14:tracePt t="30979" x="7424738" y="3181350"/>
          <p14:tracePt t="30996" x="7419975" y="3171825"/>
          <p14:tracePt t="31012" x="7419975" y="3157538"/>
          <p14:tracePt t="31029" x="7419975" y="3143250"/>
          <p14:tracePt t="31045" x="7415213" y="3124200"/>
          <p14:tracePt t="31062" x="7415213" y="3109913"/>
          <p14:tracePt t="31079" x="7405688" y="3100388"/>
          <p14:tracePt t="31095" x="7405688" y="3090863"/>
          <p14:tracePt t="31290" x="7410450" y="3090863"/>
          <p14:tracePt t="31314" x="7415213" y="3090863"/>
          <p14:tracePt t="31442" x="7424738" y="3090863"/>
          <p14:tracePt t="31465" x="7429500" y="3090863"/>
          <p14:tracePt t="31513" x="7434263" y="3090863"/>
          <p14:tracePt t="31554" x="7443788" y="3090863"/>
          <p14:tracePt t="31594" x="7448550" y="3090863"/>
          <p14:tracePt t="31625" x="7453313" y="3090863"/>
          <p14:tracePt t="31649" x="7458075" y="3090863"/>
          <p14:tracePt t="31666" x="7467600" y="3090863"/>
          <p14:tracePt t="31690" x="7472363" y="3090863"/>
          <p14:tracePt t="31713" x="7477125" y="3090863"/>
          <p14:tracePt t="31722" x="7481888" y="3090863"/>
          <p14:tracePt t="31731" x="7491413" y="3090863"/>
          <p14:tracePt t="31746" x="7500938" y="3095625"/>
          <p14:tracePt t="31763" x="7515225" y="3105150"/>
          <p14:tracePt t="31779" x="7534275" y="3114675"/>
          <p14:tracePt t="31796" x="7548563" y="3128963"/>
          <p14:tracePt t="31813" x="7558088" y="3133725"/>
          <p14:tracePt t="31829" x="7558088" y="3138488"/>
          <p14:tracePt t="31874" x="7558088" y="3143250"/>
          <p14:tracePt t="31898" x="7558088" y="3152775"/>
          <p14:tracePt t="31906" x="7558088" y="3157538"/>
          <p14:tracePt t="31922" x="7558088" y="3162300"/>
          <p14:tracePt t="31929" x="7558088" y="3167063"/>
          <p14:tracePt t="31947" x="7558088" y="3181350"/>
          <p14:tracePt t="31963" x="7553325" y="3200400"/>
          <p14:tracePt t="31980" x="7548563" y="3219450"/>
          <p14:tracePt t="31997" x="7543800" y="3238500"/>
          <p14:tracePt t="32170" x="7539038" y="3233738"/>
          <p14:tracePt t="32193" x="7534275" y="3228975"/>
          <p14:tracePt t="32209" x="7529513" y="3228975"/>
          <p14:tracePt t="32217" x="7519988" y="3219450"/>
          <p14:tracePt t="32233" x="7515225" y="3219450"/>
          <p14:tracePt t="32249" x="7505700" y="3214688"/>
          <p14:tracePt t="32264" x="7500938" y="3214688"/>
          <p14:tracePt t="32280" x="7496175" y="3214688"/>
          <p14:tracePt t="32297" x="7491413" y="3209925"/>
          <p14:tracePt t="32370" x="7491413" y="3205163"/>
          <p14:tracePt t="32386" x="7491413" y="3200400"/>
          <p14:tracePt t="32401" x="7496175" y="3200400"/>
          <p14:tracePt t="32426" x="7500938" y="3200400"/>
          <p14:tracePt t="32458" x="7505700" y="3200400"/>
          <p14:tracePt t="32545" x="7510463" y="3205163"/>
          <p14:tracePt t="32564" x="7510463" y="3214688"/>
          <p14:tracePt t="32580" x="7510463" y="3243263"/>
          <p14:tracePt t="32597" x="7500938" y="3290888"/>
          <p14:tracePt t="32614" x="7491413" y="3352800"/>
          <p14:tracePt t="32630" x="7481888" y="3419475"/>
          <p14:tracePt t="32646" x="7472363" y="3471863"/>
          <p14:tracePt t="32664" x="7472363" y="3538538"/>
          <p14:tracePt t="32681" x="7472363" y="3605213"/>
          <p14:tracePt t="32697" x="7491413" y="3643313"/>
          <p14:tracePt t="32713" x="7524750" y="3686175"/>
          <p14:tracePt t="32730" x="7553325" y="3700463"/>
          <p14:tracePt t="32748" x="7596188" y="3709988"/>
          <p14:tracePt t="32763" x="7624763" y="3709988"/>
          <p14:tracePt t="32780" x="7643813" y="3709988"/>
          <p14:tracePt t="32797" x="7662863" y="3686175"/>
          <p14:tracePt t="32814" x="7672388" y="3657600"/>
          <p14:tracePt t="32831" x="7691438" y="3633788"/>
          <p14:tracePt t="32848" x="7710488" y="3595688"/>
          <p14:tracePt t="32864" x="7734300" y="3571875"/>
          <p14:tracePt t="32880" x="7748588" y="3557588"/>
          <p14:tracePt t="32946" x="7753350" y="3557588"/>
          <p14:tracePt t="32964" x="7753350" y="3571875"/>
          <p14:tracePt t="32981" x="7767638" y="3576638"/>
          <p14:tracePt t="32997" x="7781925" y="3581400"/>
          <p14:tracePt t="33014" x="7800975" y="3581400"/>
          <p14:tracePt t="33030" x="7824788" y="3581400"/>
          <p14:tracePt t="33047" x="7843838" y="3567113"/>
          <p14:tracePt t="33064" x="7858125" y="3552825"/>
          <p14:tracePt t="33081" x="7872413" y="3538538"/>
          <p14:tracePt t="33082" x="7881938" y="3529013"/>
          <p14:tracePt t="33097" x="7896225" y="3514725"/>
          <p14:tracePt t="33114" x="7910513" y="3486150"/>
          <p14:tracePt t="33131" x="7920038" y="3462338"/>
          <p14:tracePt t="33147" x="7924800" y="3443288"/>
          <p14:tracePt t="33164" x="7924800" y="3429000"/>
          <p14:tracePt t="33181" x="7924800" y="3419475"/>
          <p14:tracePt t="33197" x="7920038" y="3405188"/>
          <p14:tracePt t="33214" x="7905750" y="3405188"/>
          <p14:tracePt t="33231" x="7891463" y="3405188"/>
          <p14:tracePt t="33248" x="7872413" y="3395663"/>
          <p14:tracePt t="33264" x="7843838" y="3386138"/>
          <p14:tracePt t="33281" x="7767638" y="3367088"/>
          <p14:tracePt t="33297" x="7710488" y="3348038"/>
          <p14:tracePt t="33314" x="7667625" y="3338513"/>
          <p14:tracePt t="33330" x="7648575" y="3333750"/>
          <p14:tracePt t="33347" x="7643813" y="3333750"/>
          <p14:tracePt t="33364" x="7634288" y="3333750"/>
          <p14:tracePt t="33380" x="7629525" y="3333750"/>
          <p14:tracePt t="33398" x="7624763" y="3333750"/>
          <p14:tracePt t="33414" x="7610475" y="3333750"/>
          <p14:tracePt t="33447" x="7605713" y="3333750"/>
          <p14:tracePt t="33464" x="7600950" y="3338513"/>
          <p14:tracePt t="33481" x="7596188" y="3343275"/>
          <p14:tracePt t="33498" x="7596188" y="3357563"/>
          <p14:tracePt t="33514" x="7596188" y="3362325"/>
          <p14:tracePt t="33530" x="7596188" y="3381375"/>
          <p14:tracePt t="33547" x="7596188" y="3386138"/>
          <p14:tracePt t="33564" x="7596188" y="3400425"/>
          <p14:tracePt t="33581" x="7596188" y="3414713"/>
          <p14:tracePt t="33598" x="7596188" y="3433763"/>
          <p14:tracePt t="33614" x="7596188" y="3443288"/>
          <p14:tracePt t="33631" x="7596188" y="3462338"/>
          <p14:tracePt t="33647" x="7596188" y="3471863"/>
          <p14:tracePt t="33664" x="7605713" y="3486150"/>
          <p14:tracePt t="33681" x="7610475" y="3505200"/>
          <p14:tracePt t="33698" x="7610475" y="3509963"/>
          <p14:tracePt t="33714" x="7620000" y="3524250"/>
          <p14:tracePt t="33731" x="7620000" y="3529013"/>
          <p14:tracePt t="33748" x="7620000" y="3533775"/>
          <p14:tracePt t="33765" x="7620000" y="3548063"/>
          <p14:tracePt t="33781" x="7620000" y="3567113"/>
          <p14:tracePt t="33798" x="7624763" y="3567113"/>
          <p14:tracePt t="33814" x="7624763" y="3581400"/>
          <p14:tracePt t="33831" x="7629525" y="3586163"/>
          <p14:tracePt t="33848" x="7629525" y="3590925"/>
          <p14:tracePt t="33851" x="7639050" y="3600450"/>
          <p14:tracePt t="33881" x="7639050" y="3609975"/>
          <p14:tracePt t="33898" x="7643813" y="3619500"/>
          <p14:tracePt t="33914" x="7653338" y="3633788"/>
          <p14:tracePt t="33931" x="7653338" y="3638550"/>
          <p14:tracePt t="33948" x="7662863" y="3648075"/>
          <p14:tracePt t="33965" x="7662863" y="3657600"/>
          <p14:tracePt t="33981" x="7672388" y="3657600"/>
          <p14:tracePt t="33998" x="7681913" y="3667125"/>
          <p14:tracePt t="34015" x="7681913" y="3671888"/>
          <p14:tracePt t="34031" x="7696200" y="3671888"/>
          <p14:tracePt t="34048" x="7710488" y="3671888"/>
          <p14:tracePt t="34064" x="7720013" y="3671888"/>
          <p14:tracePt t="34081" x="7748588" y="3671888"/>
          <p14:tracePt t="34098" x="7758113" y="3671888"/>
          <p14:tracePt t="34115" x="7777163" y="3671888"/>
          <p14:tracePt t="34131" x="7791450" y="3671888"/>
          <p14:tracePt t="34148" x="7805738" y="3671888"/>
          <p14:tracePt t="34165" x="7815263" y="3667125"/>
          <p14:tracePt t="34181" x="7820025" y="3662363"/>
          <p14:tracePt t="34198" x="7834313" y="3657600"/>
          <p14:tracePt t="34215" x="7843838" y="3652838"/>
          <p14:tracePt t="34232" x="7853363" y="3643313"/>
          <p14:tracePt t="34249" x="7862888" y="3633788"/>
          <p14:tracePt t="34265" x="7867650" y="3629025"/>
          <p14:tracePt t="34281" x="7872413" y="3624263"/>
          <p14:tracePt t="34298" x="7881938" y="3614738"/>
          <p14:tracePt t="34315" x="7886700" y="3609975"/>
          <p14:tracePt t="34331" x="7891463" y="3605213"/>
          <p14:tracePt t="34348" x="7896225" y="3600450"/>
          <p14:tracePt t="34365" x="7900988" y="3595688"/>
          <p14:tracePt t="34382" x="7905750" y="3590925"/>
          <p14:tracePt t="34399" x="7915275" y="3590925"/>
          <p14:tracePt t="34415" x="7920038" y="3581400"/>
          <p14:tracePt t="34431" x="7924800" y="3581400"/>
          <p14:tracePt t="34465" x="7934325" y="3576638"/>
          <p14:tracePt t="34522" x="7939088" y="3576638"/>
          <p14:tracePt t="34554" x="7943850" y="3576638"/>
          <p14:tracePt t="34650" x="7953375" y="3576638"/>
          <p14:tracePt t="34698" x="7958138" y="3576638"/>
          <p14:tracePt t="34730" x="7962900" y="3576638"/>
          <p14:tracePt t="34763" x="7967663" y="3576638"/>
          <p14:tracePt t="34785" x="7977188" y="3576638"/>
          <p14:tracePt t="34794" x="7981950" y="3576638"/>
          <p14:tracePt t="34810" x="7986713" y="3576638"/>
          <p14:tracePt t="34834" x="7996238" y="3576638"/>
          <p14:tracePt t="34851" x="8001000" y="3576638"/>
          <p14:tracePt t="34873" x="8010525" y="3576638"/>
          <p14:tracePt t="34889" x="8020050" y="3571875"/>
          <p14:tracePt t="34962" x="8020050" y="3567113"/>
          <p14:tracePt t="34979" x="8015288" y="3557588"/>
          <p14:tracePt t="34985" x="8010525" y="3552825"/>
          <p14:tracePt t="34999" x="8005763" y="3548063"/>
          <p14:tracePt t="35015" x="8001000" y="3543300"/>
          <p14:tracePt t="35032" x="7986713" y="3538538"/>
          <p14:tracePt t="35034" x="7981950" y="3538538"/>
          <p14:tracePt t="35065" x="7967663" y="3538538"/>
          <p14:tracePt t="35681" x="7953375" y="3538538"/>
          <p14:tracePt t="35716" x="7629525" y="3571875"/>
          <p14:tracePt t="35733" x="7386638" y="3600450"/>
          <p14:tracePt t="35750" x="7286625" y="3600450"/>
          <p14:tracePt t="35766" x="7253288" y="3600450"/>
          <p14:tracePt t="35783" x="7248525" y="3600450"/>
          <p14:tracePt t="35883" x="7248525" y="3605213"/>
          <p14:tracePt t="35922" x="7258050" y="3605213"/>
          <p14:tracePt t="35945" x="7262813" y="3605213"/>
          <p14:tracePt t="35969" x="7267575" y="3605213"/>
          <p14:tracePt t="36018" x="7272338" y="3605213"/>
          <p14:tracePt t="36042" x="7277100" y="3605213"/>
          <p14:tracePt t="36051" x="7286625" y="3605213"/>
          <p14:tracePt t="36106" x="7291388" y="3605213"/>
          <p14:tracePt t="36146" x="7296150" y="3605213"/>
          <p14:tracePt t="36153" x="7300913" y="3605213"/>
          <p14:tracePt t="37186" x="7319963" y="3595688"/>
          <p14:tracePt t="37194" x="7334250" y="3595688"/>
          <p14:tracePt t="37202" x="7348538" y="3586163"/>
          <p14:tracePt t="37218" x="7362825" y="3586163"/>
          <p14:tracePt t="37234" x="7367588" y="3581400"/>
          <p14:tracePt t="37898" x="7381875" y="3576638"/>
          <p14:tracePt t="37905" x="7381875" y="3571875"/>
          <p14:tracePt t="37934" x="7391400" y="3562350"/>
          <p14:tracePt t="37951" x="7400925" y="3557588"/>
          <p14:tracePt t="37968" x="7405688" y="3557588"/>
          <p14:tracePt t="37970" x="7410450" y="3552825"/>
          <p14:tracePt t="37987" x="7419975" y="3543300"/>
          <p14:tracePt t="38003" x="7424738" y="3543300"/>
          <p14:tracePt t="38035" x="7429500" y="3538538"/>
          <p14:tracePt t="38052" x="7434263" y="3538538"/>
          <p14:tracePt t="38069" x="7443788" y="3533775"/>
          <p14:tracePt t="38084" x="7453313" y="3529013"/>
          <p14:tracePt t="38101" x="7458075" y="3519488"/>
          <p14:tracePt t="38119" x="7462838" y="3514725"/>
          <p14:tracePt t="38134" x="7472363" y="3505200"/>
          <p14:tracePt t="38151" x="7477125" y="3500438"/>
          <p14:tracePt t="38168" x="7477125" y="3490913"/>
          <p14:tracePt t="38234" x="7481888" y="3486150"/>
          <p14:tracePt t="38257" x="7481888" y="3481388"/>
          <p14:tracePt t="38266" x="7486650" y="3471863"/>
          <p14:tracePt t="38273" x="7486650" y="3467100"/>
          <p14:tracePt t="38284" x="7486650" y="3462338"/>
          <p14:tracePt t="38302" x="7486650" y="3433763"/>
          <p14:tracePt t="38318" x="7496175" y="3414713"/>
          <p14:tracePt t="38334" x="7496175" y="3390900"/>
          <p14:tracePt t="38352" x="7496175" y="3381375"/>
          <p14:tracePt t="38369" x="7500938" y="3367088"/>
          <p14:tracePt t="38385" x="7500938" y="3362325"/>
          <p14:tracePt t="38402" x="7500938" y="3333750"/>
          <p14:tracePt t="38418" x="7500938" y="3314700"/>
          <p14:tracePt t="38435" x="7500938" y="3295650"/>
          <p14:tracePt t="38451" x="7500938" y="3281363"/>
          <p14:tracePt t="38469" x="7500938" y="3267075"/>
          <p14:tracePt t="38650" x="7491413" y="3271838"/>
          <p14:tracePt t="38702" x="7486650" y="3348038"/>
          <p14:tracePt t="38719" x="7477125" y="3400425"/>
          <p14:tracePt t="38735" x="7458075" y="3443288"/>
          <p14:tracePt t="38752" x="7453313" y="3467100"/>
          <p14:tracePt t="38755" x="7453313" y="3471863"/>
          <p14:tracePt t="38769" x="7453313" y="3476625"/>
          <p14:tracePt t="38785" x="7448550" y="3486150"/>
          <p14:tracePt t="38865" x="7443788" y="3490913"/>
          <p14:tracePt t="38873" x="7439025" y="3495675"/>
          <p14:tracePt t="38885" x="7434263" y="3505200"/>
          <p14:tracePt t="38902" x="7434263" y="3509963"/>
          <p14:tracePt t="38919" x="7419975" y="3529013"/>
          <p14:tracePt t="39090" x="7419975" y="3524250"/>
          <p14:tracePt t="39105" x="7424738" y="3514725"/>
          <p14:tracePt t="39114" x="7429500" y="3514725"/>
          <p14:tracePt t="39122" x="7429500" y="3505200"/>
          <p14:tracePt t="39136" x="7429500" y="3495675"/>
          <p14:tracePt t="39153" x="7448550" y="3462338"/>
          <p14:tracePt t="39169" x="7462838" y="3438525"/>
          <p14:tracePt t="39185" x="7472363" y="3414713"/>
          <p14:tracePt t="39202" x="7477125" y="3400425"/>
          <p14:tracePt t="39219" x="7477125" y="3395663"/>
          <p14:tracePt t="39235" x="7477125" y="3381375"/>
          <p14:tracePt t="39253" x="7486650" y="3376613"/>
          <p14:tracePt t="39269" x="7486650" y="3362325"/>
          <p14:tracePt t="39286" x="7486650" y="3343275"/>
          <p14:tracePt t="39303" x="7491413" y="3319463"/>
          <p14:tracePt t="39320" x="7491413" y="3300413"/>
          <p14:tracePt t="39322" x="7491413" y="3286125"/>
          <p14:tracePt t="39336" x="7491413" y="3271838"/>
          <p14:tracePt t="39353" x="7491413" y="3252788"/>
          <p14:tracePt t="39369" x="7491413" y="3233738"/>
          <p14:tracePt t="40722" x="7500938" y="3238500"/>
          <p14:tracePt t="40739" x="7515225" y="3248025"/>
          <p14:tracePt t="40754" x="7539038" y="3262313"/>
          <p14:tracePt t="40770" x="7567613" y="3262313"/>
          <p14:tracePt t="40787" x="7596188" y="3267075"/>
          <p14:tracePt t="40804" x="7615238" y="3267075"/>
          <p14:tracePt t="40821" x="7643813" y="3267075"/>
          <p14:tracePt t="40837" x="7691438" y="3262313"/>
          <p14:tracePt t="40854" x="7748588" y="3200400"/>
          <p14:tracePt t="40870" x="7786688" y="3152775"/>
          <p14:tracePt t="40887" x="7829550" y="3095625"/>
          <p14:tracePt t="40904" x="7862888" y="3052763"/>
          <p14:tracePt t="40921" x="7891463" y="2995613"/>
          <p14:tracePt t="40937" x="7929563" y="2900363"/>
          <p14:tracePt t="40953" x="7958138" y="2795588"/>
          <p14:tracePt t="40970" x="7991475" y="2676525"/>
          <p14:tracePt t="40987" x="8015288" y="2581275"/>
          <p14:tracePt t="41004" x="8043863" y="2500313"/>
          <p14:tracePt t="41020" x="8062913" y="2414588"/>
          <p14:tracePt t="41037" x="8062913" y="2362200"/>
          <p14:tracePt t="41054" x="8062913" y="2314575"/>
          <p14:tracePt t="41071" x="8062913" y="2271713"/>
          <p14:tracePt t="41087" x="8039100" y="2219325"/>
          <p14:tracePt t="41104" x="7986713" y="2133600"/>
          <p14:tracePt t="41106" x="7958138" y="2095500"/>
          <p14:tracePt t="41121" x="7939088" y="2066925"/>
          <p14:tracePt t="41137" x="7891463" y="1966913"/>
          <p14:tracePt t="41154" x="7858125" y="1928813"/>
          <p14:tracePt t="41170" x="7815263" y="1876425"/>
          <p14:tracePt t="41187" x="7805738" y="1852613"/>
          <p14:tracePt t="41204" x="7800975" y="1847850"/>
          <p14:tracePt t="41237" x="7796213" y="1847850"/>
          <p14:tracePt t="41254" x="7648575" y="1847850"/>
          <p14:tracePt t="41271" x="7219950" y="1828800"/>
          <p14:tracePt t="41288" x="6743700" y="1762125"/>
          <p14:tracePt t="41304" x="6267450" y="1700213"/>
          <p14:tracePt t="41320" x="5991225" y="1652588"/>
          <p14:tracePt t="41337" x="5819775" y="1595438"/>
          <p14:tracePt t="41354" x="5781675" y="1585913"/>
          <p14:tracePt t="41371" x="5691188" y="1576388"/>
          <p14:tracePt t="41388" x="5534025" y="1576388"/>
          <p14:tracePt t="41404" x="5376863" y="1576388"/>
          <p14:tracePt t="41420" x="5219700" y="1576388"/>
          <p14:tracePt t="41438" x="5114925" y="1576388"/>
          <p14:tracePt t="41454" x="5043488" y="1566863"/>
          <p14:tracePt t="41471" x="5000625" y="1566863"/>
          <p14:tracePt t="41488" x="4933950" y="1557338"/>
          <p14:tracePt t="41491" x="4895850" y="1547813"/>
          <p14:tracePt t="41505" x="4829175" y="1547813"/>
          <p14:tracePt t="41522" x="4638675" y="1547813"/>
          <p14:tracePt t="41537" x="4471988" y="1547813"/>
          <p14:tracePt t="41554" x="4248150" y="1547813"/>
          <p14:tracePt t="41571" x="3990975" y="1547813"/>
          <p14:tracePt t="41587" x="3700463" y="1533525"/>
          <p14:tracePt t="41604" x="3429000" y="1533525"/>
          <p14:tracePt t="41622" x="3100388" y="1514475"/>
          <p14:tracePt t="41638" x="2747963" y="1466850"/>
          <p14:tracePt t="41654" x="2462213" y="1419225"/>
          <p14:tracePt t="41671" x="2243138" y="1390650"/>
          <p14:tracePt t="41688" x="2057400" y="1366838"/>
          <p14:tracePt t="41705" x="1919288" y="1366838"/>
          <p14:tracePt t="41721" x="1866900" y="1366838"/>
          <p14:tracePt t="41738" x="1819275" y="1371600"/>
          <p14:tracePt t="41754" x="1785938" y="1400175"/>
          <p14:tracePt t="41772" x="1762125" y="1443038"/>
          <p14:tracePt t="41788" x="1752600" y="1509713"/>
          <p14:tracePt t="41804" x="1738313" y="1571625"/>
          <p14:tracePt t="41821" x="1728788" y="1638300"/>
          <p14:tracePt t="41838" x="1719263" y="1704975"/>
          <p14:tracePt t="41854" x="1719263" y="1766888"/>
          <p14:tracePt t="41871" x="1709738" y="1809750"/>
          <p14:tracePt t="41888" x="1709738" y="1828800"/>
          <p14:tracePt t="41905" x="1709738" y="1843088"/>
          <p14:tracePt t="41921" x="1709738" y="1847850"/>
          <p14:tracePt t="41938" x="1714500" y="1847850"/>
          <p14:tracePt t="41954" x="1728788" y="1852613"/>
          <p14:tracePt t="41971" x="1747838" y="1852613"/>
          <p14:tracePt t="41988" x="1800225" y="1852613"/>
          <p14:tracePt t="42004" x="1947863" y="1852613"/>
          <p14:tracePt t="42021" x="2138363" y="1828800"/>
          <p14:tracePt t="42039" x="2352675" y="1762125"/>
          <p14:tracePt t="42054" x="2552700" y="1719263"/>
          <p14:tracePt t="42071" x="2714625" y="1709738"/>
          <p14:tracePt t="42089" x="3033713" y="1666875"/>
          <p14:tracePt t="42105" x="3138488" y="1666875"/>
          <p14:tracePt t="42121" x="3467100" y="1695450"/>
          <p14:tracePt t="42138" x="3662363" y="1728788"/>
          <p14:tracePt t="42154" x="3814763" y="1757363"/>
          <p14:tracePt t="42171" x="3948113" y="1776413"/>
          <p14:tracePt t="42189" x="4062413" y="1785938"/>
          <p14:tracePt t="42205" x="4186238" y="1785938"/>
          <p14:tracePt t="42221" x="4333875" y="1785938"/>
          <p14:tracePt t="42238" x="4471988" y="1785938"/>
          <p14:tracePt t="42255" x="4576763" y="1785938"/>
          <p14:tracePt t="42272" x="4652963" y="1785938"/>
          <p14:tracePt t="42289" x="4700588" y="1785938"/>
          <p14:tracePt t="42305" x="4705350" y="1785938"/>
          <p14:tracePt t="42321" x="4719638" y="1785938"/>
          <p14:tracePt t="42339" x="4729163" y="1785938"/>
          <p14:tracePt t="42355" x="4743450" y="1785938"/>
          <p14:tracePt t="42372" x="4762500" y="1785938"/>
          <p14:tracePt t="42389" x="4772025" y="1785938"/>
          <p14:tracePt t="42405" x="4791075" y="1785938"/>
          <p14:tracePt t="42422" x="4829175" y="1790700"/>
          <p14:tracePt t="42439" x="4872038" y="1809750"/>
          <p14:tracePt t="42455" x="4938713" y="1828800"/>
          <p14:tracePt t="42471" x="5038725" y="1843088"/>
          <p14:tracePt t="42473" x="5095875" y="1847850"/>
          <p14:tracePt t="42489" x="5143500" y="1847850"/>
          <p14:tracePt t="42505" x="5257800" y="1847850"/>
          <p14:tracePt t="42522" x="5300663" y="1847850"/>
          <p14:tracePt t="42538" x="5334000" y="1843088"/>
          <p14:tracePt t="42555" x="5348288" y="1833563"/>
          <p14:tracePt t="42617" x="5343525" y="1833563"/>
          <p14:tracePt t="42626" x="5310188" y="1833563"/>
          <p14:tracePt t="42639" x="5257800" y="1833563"/>
          <p14:tracePt t="42655" x="5143500" y="1833563"/>
          <p14:tracePt t="42672" x="5033963" y="1871663"/>
          <p14:tracePt t="42674" x="4976813" y="1885950"/>
          <p14:tracePt t="42689" x="4895850" y="1919288"/>
          <p14:tracePt t="42705" x="4843463" y="1962150"/>
          <p14:tracePt t="42722" x="4791075" y="2014538"/>
          <p14:tracePt t="42738" x="4743450" y="2081213"/>
          <p14:tracePt t="42755" x="4714875" y="2138363"/>
          <p14:tracePt t="42772" x="4691063" y="2185988"/>
          <p14:tracePt t="42789" x="4672013" y="2214563"/>
          <p14:tracePt t="42805" x="4667250" y="2224088"/>
          <p14:tracePt t="42823" x="4667250" y="22288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FC3185-4F74-4BC0-B42E-2E0112D5D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844762"/>
          </a:xfrm>
        </p:spPr>
        <p:txBody>
          <a:bodyPr>
            <a:normAutofit/>
          </a:bodyPr>
          <a:lstStyle/>
          <a:p>
            <a:r>
              <a:rPr lang="en-AU" dirty="0"/>
              <a:t>Capture desired performance differences in </a:t>
            </a:r>
            <a:r>
              <a:rPr lang="en-AU" dirty="0" err="1"/>
              <a:t>multisensor</a:t>
            </a:r>
            <a:r>
              <a:rPr lang="en-AU" dirty="0"/>
              <a:t> environment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Both bounds desired for each privilege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9EB66-1284-4765-8373-C00083D0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777" y="4972054"/>
            <a:ext cx="3086099" cy="171444"/>
          </a:xfrm>
        </p:spPr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1DC448-793D-430B-85B3-A529E710F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6F9D07-3716-4A71-879E-FF17F76D5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Bounds on Performance Loss and Gain</a:t>
            </a:r>
          </a:p>
        </p:txBody>
      </p:sp>
      <p:pic>
        <p:nvPicPr>
          <p:cNvPr id="31" name="Picture 30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#10;\end{equation*}&#10;\end{document}" title="IguanaTex Bitmap Display">
            <a:extLst>
              <a:ext uri="{FF2B5EF4-FFF2-40B4-BE49-F238E27FC236}">
                <a16:creationId xmlns:a16="http://schemas.microsoft.com/office/drawing/2014/main" id="{C44168F1-4A9E-41AF-8ABB-DB3E455E772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48" y="4619648"/>
            <a:ext cx="106472" cy="12704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D1697E33-F65A-469C-AED6-45765AFA4BEF}"/>
              </a:ext>
            </a:extLst>
          </p:cNvPr>
          <p:cNvGrpSpPr/>
          <p:nvPr/>
        </p:nvGrpSpPr>
        <p:grpSpPr>
          <a:xfrm>
            <a:off x="1110855" y="1640760"/>
            <a:ext cx="6922287" cy="2724150"/>
            <a:chOff x="1110855" y="1687596"/>
            <a:chExt cx="6922287" cy="27241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CE34A4-CD1A-4096-A09F-6747853EE91C}"/>
                </a:ext>
              </a:extLst>
            </p:cNvPr>
            <p:cNvGrpSpPr/>
            <p:nvPr/>
          </p:nvGrpSpPr>
          <p:grpSpPr>
            <a:xfrm>
              <a:off x="1110855" y="1687596"/>
              <a:ext cx="6922287" cy="2724150"/>
              <a:chOff x="1119389" y="1748030"/>
              <a:chExt cx="6922287" cy="272415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2E3373C-51F8-4248-B4F2-54539113E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9389" y="1748030"/>
                <a:ext cx="2746851" cy="27241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932C0AF-46ED-49A8-A320-99599197A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2314" y="1748030"/>
                <a:ext cx="2746851" cy="2724150"/>
              </a:xfrm>
              <a:prstGeom prst="rect">
                <a:avLst/>
              </a:prstGeom>
            </p:spPr>
          </p:pic>
          <p:pic>
            <p:nvPicPr>
              <p:cNvPr id="11" name="Picture 10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n]}&#10;\end{equation*}&#10;\end{document}" title="IguanaTex Bitmap Display">
                <a:extLst>
                  <a:ext uri="{FF2B5EF4-FFF2-40B4-BE49-F238E27FC236}">
                    <a16:creationId xmlns:a16="http://schemas.microsoft.com/office/drawing/2014/main" id="{B47A63DA-E7DC-43BB-8872-1DB4E49BC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7241" y="2480659"/>
                <a:ext cx="385219" cy="192610"/>
              </a:xfrm>
              <a:prstGeom prst="rect">
                <a:avLst/>
              </a:prstGeom>
            </p:spPr>
          </p:pic>
          <p:pic>
            <p:nvPicPr>
              <p:cNvPr id="14" name="Picture 13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 title="IguanaTex Bitmap Display">
                <a:extLst>
                  <a:ext uri="{FF2B5EF4-FFF2-40B4-BE49-F238E27FC236}">
                    <a16:creationId xmlns:a16="http://schemas.microsoft.com/office/drawing/2014/main" id="{368CDC87-EEA2-47C8-B589-A993DCD526A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9243" y="3031175"/>
                <a:ext cx="370590" cy="192610"/>
              </a:xfrm>
              <a:prstGeom prst="rect">
                <a:avLst/>
              </a:prstGeom>
            </p:spPr>
          </p:pic>
          <p:pic>
            <p:nvPicPr>
              <p:cNvPr id="16" name="Picture 15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 title="IguanaTex Bitmap Display">
                <a:extLst>
                  <a:ext uri="{FF2B5EF4-FFF2-40B4-BE49-F238E27FC236}">
                    <a16:creationId xmlns:a16="http://schemas.microsoft.com/office/drawing/2014/main" id="{E36264DE-1374-4C1B-9748-10FF4E9596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4019" y="3031175"/>
                <a:ext cx="370590" cy="192610"/>
              </a:xfrm>
              <a:prstGeom prst="rect">
                <a:avLst/>
              </a:prstGeom>
            </p:spPr>
          </p:pic>
          <p:pic>
            <p:nvPicPr>
              <p:cNvPr id="28" name="Picture 27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n]}&#10;\end{equation*}&#10;\end{document}" title="IguanaTex Bitmap Display">
                <a:extLst>
                  <a:ext uri="{FF2B5EF4-FFF2-40B4-BE49-F238E27FC236}">
                    <a16:creationId xmlns:a16="http://schemas.microsoft.com/office/drawing/2014/main" id="{38DE24EF-4605-43F5-A1A3-BD731B965D1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4019" y="3539970"/>
                <a:ext cx="387657" cy="192610"/>
              </a:xfrm>
              <a:prstGeom prst="rect">
                <a:avLst/>
              </a:prstGeom>
            </p:spPr>
          </p:pic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3FDDAF6-2E6E-4DA3-A55E-D2329F117DF3}"/>
                  </a:ext>
                </a:extLst>
              </p:cNvPr>
              <p:cNvCxnSpPr/>
              <p:nvPr/>
            </p:nvCxnSpPr>
            <p:spPr>
              <a:xfrm>
                <a:off x="3187733" y="2673269"/>
                <a:ext cx="0" cy="43683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8862F02-5B59-452A-AF34-F549C74CA97E}"/>
                  </a:ext>
                </a:extLst>
              </p:cNvPr>
              <p:cNvCxnSpPr/>
              <p:nvPr/>
            </p:nvCxnSpPr>
            <p:spPr>
              <a:xfrm>
                <a:off x="7320821" y="3199439"/>
                <a:ext cx="0" cy="436836"/>
              </a:xfrm>
              <a:prstGeom prst="straightConnector1">
                <a:avLst/>
              </a:prstGeom>
              <a:ln>
                <a:solidFill>
                  <a:schemeClr val="accent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7AD5D84-28ED-4CF2-B254-04A036668B7C}"/>
                  </a:ext>
                </a:extLst>
              </p:cNvPr>
              <p:cNvSpPr txBox="1"/>
              <p:nvPr/>
            </p:nvSpPr>
            <p:spPr>
              <a:xfrm>
                <a:off x="1211959" y="1766465"/>
                <a:ext cx="255153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/>
                  <a:t>Performance Loss Lower Bound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0D87C8-08F8-469A-9FEE-A225161F605B}"/>
                  </a:ext>
                </a:extLst>
              </p:cNvPr>
              <p:cNvSpPr txBox="1"/>
              <p:nvPr/>
            </p:nvSpPr>
            <p:spPr>
              <a:xfrm>
                <a:off x="5313654" y="1758441"/>
                <a:ext cx="25841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400" dirty="0"/>
                  <a:t>Performance Gain Upper Bound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64D094A-D0DD-4138-ADEF-BD521F91F705}"/>
                </a:ext>
              </a:extLst>
            </p:cNvPr>
            <p:cNvSpPr txBox="1"/>
            <p:nvPr/>
          </p:nvSpPr>
          <p:spPr>
            <a:xfrm>
              <a:off x="2921000" y="2738920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>
                  <a:solidFill>
                    <a:schemeClr val="accent1"/>
                  </a:solidFill>
                </a:rPr>
                <a:t>min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AE9EBE-C635-4660-8716-FF2858FF3772}"/>
                </a:ext>
              </a:extLst>
            </p:cNvPr>
            <p:cNvSpPr txBox="1"/>
            <p:nvPr/>
          </p:nvSpPr>
          <p:spPr>
            <a:xfrm>
              <a:off x="7048500" y="3265090"/>
              <a:ext cx="3177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>
                  <a:solidFill>
                    <a:schemeClr val="accent1"/>
                  </a:solidFill>
                </a:rPr>
                <a:t>max</a:t>
              </a:r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CDF6095-CF55-4FB5-8635-7117F61C73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21"/>
    </mc:Choice>
    <mc:Fallback>
      <p:transition spd="slow" advTm="13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6" x="4552950" y="2386013"/>
          <p14:tracePt t="734" x="4252913" y="2728913"/>
          <p14:tracePt t="743" x="3919538" y="3119438"/>
          <p14:tracePt t="775" x="3167063" y="4090988"/>
          <p14:tracePt t="792" x="3005138" y="4371975"/>
          <p14:tracePt t="808" x="2905125" y="4567238"/>
          <p14:tracePt t="825" x="2819400" y="4691063"/>
          <p14:tracePt t="842" x="2738438" y="4752975"/>
          <p14:tracePt t="859" x="2676525" y="4767263"/>
          <p14:tracePt t="876" x="2643188" y="4767263"/>
          <p14:tracePt t="1128" x="2638425" y="4776788"/>
          <p14:tracePt t="1134" x="2628900" y="4781550"/>
          <p14:tracePt t="1197" x="2624138" y="4772025"/>
          <p14:tracePt t="1205" x="2624138" y="4748213"/>
          <p14:tracePt t="1214" x="2624138" y="4719638"/>
          <p14:tracePt t="1226" x="2624138" y="4700588"/>
          <p14:tracePt t="1243" x="2624138" y="4676775"/>
          <p14:tracePt t="1275" x="2628900" y="4667250"/>
          <p14:tracePt t="1292" x="2647950" y="4667250"/>
          <p14:tracePt t="1309" x="2671763" y="4657725"/>
          <p14:tracePt t="1325" x="2671763" y="4605338"/>
          <p14:tracePt t="1342" x="2681288" y="4567238"/>
          <p14:tracePt t="1359" x="2695575" y="4519613"/>
          <p14:tracePt t="1376" x="2700338" y="4491038"/>
          <p14:tracePt t="1392" x="2705100" y="4486275"/>
          <p14:tracePt t="1409" x="2705100" y="4481513"/>
          <p14:tracePt t="1459" x="2719388" y="4476750"/>
          <p14:tracePt t="1476" x="2757488" y="4476750"/>
          <p14:tracePt t="1493" x="2890838" y="4476750"/>
          <p14:tracePt t="1509" x="2962275" y="4476750"/>
          <p14:tracePt t="1526" x="3248025" y="4476750"/>
          <p14:tracePt t="1542" x="3519488" y="4448175"/>
          <p14:tracePt t="1559" x="3786188" y="4414838"/>
          <p14:tracePt t="1575" x="4071938" y="4386263"/>
          <p14:tracePt t="1592" x="4224338" y="4386263"/>
          <p14:tracePt t="1609" x="4262438" y="4386263"/>
          <p14:tracePt t="1742" x="4276725" y="4357688"/>
          <p14:tracePt t="1750" x="4276725" y="4305300"/>
          <p14:tracePt t="1759" x="4286250" y="4248150"/>
          <p14:tracePt t="1776" x="4329113" y="4062413"/>
          <p14:tracePt t="1793" x="4381500" y="3881438"/>
          <p14:tracePt t="1809" x="4424363" y="3762375"/>
          <p14:tracePt t="1826" x="4462463" y="3695700"/>
          <p14:tracePt t="1843" x="4476750" y="3681413"/>
          <p14:tracePt t="1902" x="4486275" y="3676650"/>
          <p14:tracePt t="1911" x="4505325" y="3719513"/>
          <p14:tracePt t="1926" x="4505325" y="3733800"/>
          <p14:tracePt t="1943" x="4505325" y="3748088"/>
          <p14:tracePt t="1959" x="4486275" y="3748088"/>
          <p14:tracePt t="1976" x="4467225" y="3748088"/>
          <p14:tracePt t="1993" x="4462463" y="3748088"/>
          <p14:tracePt t="2094" x="4457700" y="3748088"/>
          <p14:tracePt t="2103" x="4443413" y="3748088"/>
          <p14:tracePt t="2110" x="4414838" y="3748088"/>
          <p14:tracePt t="2126" x="4395788" y="3748088"/>
          <p14:tracePt t="2176" x="4391025" y="3748088"/>
          <p14:tracePt t="2193" x="4367213" y="3748088"/>
          <p14:tracePt t="2210" x="4314825" y="3671888"/>
          <p14:tracePt t="2226" x="4276725" y="3590925"/>
          <p14:tracePt t="2243" x="4248150" y="3519488"/>
          <p14:tracePt t="2259" x="4214813" y="3457575"/>
          <p14:tracePt t="2276" x="4176713" y="3414713"/>
          <p14:tracePt t="2293" x="4133850" y="3371850"/>
          <p14:tracePt t="2309" x="4057650" y="3309938"/>
          <p14:tracePt t="2326" x="4029075" y="3290888"/>
          <p14:tracePt t="2343" x="4019550" y="3290888"/>
          <p14:tracePt t="2359" x="4010025" y="3286125"/>
          <p14:tracePt t="2377" x="4000500" y="3286125"/>
          <p14:tracePt t="2393" x="3990975" y="3286125"/>
          <p14:tracePt t="2409" x="3976688" y="3286125"/>
          <p14:tracePt t="2426" x="3938588" y="3286125"/>
          <p14:tracePt t="2443" x="3919538" y="3286125"/>
          <p14:tracePt t="2460" x="3895725" y="3271838"/>
          <p14:tracePt t="2462" x="3881438" y="3271838"/>
          <p14:tracePt t="2477" x="3871913" y="3262313"/>
          <p14:tracePt t="2493" x="3843338" y="3262313"/>
          <p14:tracePt t="2510" x="3819525" y="3257550"/>
          <p14:tracePt t="2527" x="3814763" y="3257550"/>
          <p14:tracePt t="2622" x="3810000" y="3243263"/>
          <p14:tracePt t="2629" x="3810000" y="3228975"/>
          <p14:tracePt t="2638" x="3810000" y="3214688"/>
          <p14:tracePt t="2645" x="3810000" y="3209925"/>
          <p14:tracePt t="2660" x="3810000" y="3195638"/>
          <p14:tracePt t="2677" x="3805238" y="3176588"/>
          <p14:tracePt t="2693" x="3795713" y="3152775"/>
          <p14:tracePt t="2710" x="3786188" y="3143250"/>
          <p14:tracePt t="2726" x="3786188" y="3138488"/>
          <p14:tracePt t="2760" x="3781425" y="3133725"/>
          <p14:tracePt t="2793" x="3776663" y="3133725"/>
          <p14:tracePt t="3319" x="3786188" y="3133725"/>
          <p14:tracePt t="3326" x="3810000" y="3133725"/>
          <p14:tracePt t="3344" x="3862388" y="3133725"/>
          <p14:tracePt t="3361" x="3914775" y="3133725"/>
          <p14:tracePt t="3378" x="3967163" y="3124200"/>
          <p14:tracePt t="3394" x="3981450" y="3124200"/>
          <p14:tracePt t="3411" x="3986213" y="3124200"/>
          <p14:tracePt t="3428" x="3990975" y="3124200"/>
          <p14:tracePt t="3462" x="3995738" y="3124200"/>
          <p14:tracePt t="3479" x="4005263" y="3124200"/>
          <p14:tracePt t="3549" x="4010025" y="3124200"/>
          <p14:tracePt t="3582" x="4014788" y="3124200"/>
          <p14:tracePt t="3605" x="4024313" y="3124200"/>
          <p14:tracePt t="3870" x="4043363" y="3124200"/>
          <p14:tracePt t="3878" x="4052888" y="3152775"/>
          <p14:tracePt t="3894" x="4057650" y="3205163"/>
          <p14:tracePt t="3911" x="4076700" y="3257550"/>
          <p14:tracePt t="3927" x="4105275" y="3314700"/>
          <p14:tracePt t="3945" x="4124325" y="3381375"/>
          <p14:tracePt t="3961" x="4143375" y="3448050"/>
          <p14:tracePt t="3978" x="4162425" y="3514725"/>
          <p14:tracePt t="3995" x="4171950" y="3576638"/>
          <p14:tracePt t="4011" x="4181475" y="3648075"/>
          <p14:tracePt t="4028" x="4191000" y="3724275"/>
          <p14:tracePt t="4045" x="4191000" y="3814763"/>
          <p14:tracePt t="4061" x="4191000" y="3838575"/>
          <p14:tracePt t="4077" x="4191000" y="3843338"/>
          <p14:tracePt t="4111" x="4191000" y="3848100"/>
          <p14:tracePt t="4128" x="4200525" y="3881438"/>
          <p14:tracePt t="4145" x="4200525" y="3943350"/>
          <p14:tracePt t="4161" x="4200525" y="4029075"/>
          <p14:tracePt t="4178" x="4200525" y="4133850"/>
          <p14:tracePt t="4195" x="4186238" y="4214813"/>
          <p14:tracePt t="4211" x="4186238" y="4238625"/>
          <p14:tracePt t="4228" x="4176713" y="4271963"/>
          <p14:tracePt t="4230" x="4171950" y="4276725"/>
          <p14:tracePt t="4245" x="4162425" y="4314825"/>
          <p14:tracePt t="4262" x="4152900" y="4371975"/>
          <p14:tracePt t="4278" x="4143375" y="4433888"/>
          <p14:tracePt t="4294" x="4114800" y="4514850"/>
          <p14:tracePt t="4312" x="4067175" y="4591050"/>
          <p14:tracePt t="4328" x="4014788" y="4643438"/>
          <p14:tracePt t="4345" x="3952875" y="4676775"/>
          <p14:tracePt t="4694" x="3952875" y="4681538"/>
          <p14:tracePt t="4702" x="3948113" y="4681538"/>
          <p14:tracePt t="4711" x="3943350" y="4681538"/>
          <p14:tracePt t="4746" x="3881438" y="4648200"/>
          <p14:tracePt t="4762" x="3824288" y="4605338"/>
          <p14:tracePt t="4779" x="3786188" y="4581525"/>
          <p14:tracePt t="4796" x="3752850" y="4557713"/>
          <p14:tracePt t="4812" x="3719513" y="4538663"/>
          <p14:tracePt t="4828" x="3690938" y="4524375"/>
          <p14:tracePt t="4845" x="3648075" y="4524375"/>
          <p14:tracePt t="4862" x="3624263" y="4519613"/>
          <p14:tracePt t="4878" x="3614738" y="4519613"/>
          <p14:tracePt t="4895" x="3605213" y="4510088"/>
          <p14:tracePt t="4912" x="3595688" y="4505325"/>
          <p14:tracePt t="4929" x="3581400" y="4500563"/>
          <p14:tracePt t="4945" x="3562350" y="4500563"/>
          <p14:tracePt t="4962" x="3552825" y="4500563"/>
          <p14:tracePt t="9285" x="3562350" y="4471988"/>
          <p14:tracePt t="9295" x="3705225" y="4429125"/>
          <p14:tracePt t="9300" x="3829050" y="4367213"/>
          <p14:tracePt t="9315" x="3886200" y="4343400"/>
          <p14:tracePt t="9366" x="4048125" y="4195763"/>
          <p14:tracePt t="9382" x="4067175" y="4167188"/>
          <p14:tracePt t="9399" x="4081463" y="4152900"/>
          <p14:tracePt t="9415" x="4090988" y="4148138"/>
          <p14:tracePt t="9432" x="4100513" y="4143375"/>
          <p14:tracePt t="9534" x="4100513" y="4133850"/>
          <p14:tracePt t="9542" x="4124325" y="4110038"/>
          <p14:tracePt t="9550" x="4162425" y="4081463"/>
          <p14:tracePt t="9566" x="4295775" y="3981450"/>
          <p14:tracePt t="9582" x="4343400" y="3943350"/>
          <p14:tracePt t="9917" x="4362450" y="3929063"/>
          <p14:tracePt t="9926" x="4395788" y="3914775"/>
          <p14:tracePt t="9934" x="4429125" y="3900488"/>
          <p14:tracePt t="9949" x="4538663" y="3862388"/>
          <p14:tracePt t="9966" x="4633913" y="3810000"/>
          <p14:tracePt t="9983" x="4710113" y="3800475"/>
          <p14:tracePt t="9999" x="4767263" y="3790950"/>
          <p14:tracePt t="10016" x="4800600" y="3786188"/>
          <p14:tracePt t="10033" x="4819650" y="3771900"/>
          <p14:tracePt t="10049" x="4843463" y="3767138"/>
          <p14:tracePt t="10066" x="4862513" y="3757613"/>
          <p14:tracePt t="10083" x="4886325" y="3752850"/>
          <p14:tracePt t="10099" x="4914900" y="3743325"/>
          <p14:tracePt t="10117" x="4957763" y="3724275"/>
          <p14:tracePt t="10133" x="5057775" y="3695700"/>
          <p14:tracePt t="10150" x="5143500" y="3667125"/>
          <p14:tracePt t="10166" x="5229225" y="3643313"/>
          <p14:tracePt t="10183" x="5314950" y="3614738"/>
          <p14:tracePt t="10200" x="5414963" y="3562350"/>
          <p14:tracePt t="10216" x="5524500" y="3500438"/>
          <p14:tracePt t="10233" x="5657850" y="3429000"/>
          <p14:tracePt t="10249" x="5767388" y="3376613"/>
          <p14:tracePt t="10266" x="5843588" y="3343275"/>
          <p14:tracePt t="10283" x="5891213" y="3319463"/>
          <p14:tracePt t="10299" x="5924550" y="3319463"/>
          <p14:tracePt t="10316" x="5934075" y="3319463"/>
          <p14:tracePt t="10333" x="5938838" y="3319463"/>
          <p14:tracePt t="10349" x="5953125" y="3319463"/>
          <p14:tracePt t="10366" x="5962650" y="3319463"/>
          <p14:tracePt t="10383" x="5991225" y="3319463"/>
          <p14:tracePt t="10400" x="6067425" y="3319463"/>
          <p14:tracePt t="10416" x="6157913" y="3295650"/>
          <p14:tracePt t="10433" x="6276975" y="3267075"/>
          <p14:tracePt t="10450" x="6367463" y="3243263"/>
          <p14:tracePt t="10466" x="6443663" y="3224213"/>
          <p14:tracePt t="10483" x="6500813" y="3214688"/>
          <p14:tracePt t="10500" x="6562725" y="3205163"/>
          <p14:tracePt t="10517" x="6653213" y="3205163"/>
          <p14:tracePt t="10533" x="6719888" y="3205163"/>
          <p14:tracePt t="10550" x="6781800" y="3205163"/>
          <p14:tracePt t="10566" x="6858000" y="3205163"/>
          <p14:tracePt t="10583" x="6943725" y="3195638"/>
          <p14:tracePt t="10600" x="7058025" y="3186113"/>
          <p14:tracePt t="10616" x="7177088" y="3167063"/>
          <p14:tracePt t="10634" x="7291388" y="3157538"/>
          <p14:tracePt t="10650" x="7367588" y="3157538"/>
          <p14:tracePt t="10667" x="7419975" y="3157538"/>
          <p14:tracePt t="10684" x="7472363" y="3157538"/>
          <p14:tracePt t="10700" x="7562850" y="3157538"/>
          <p14:tracePt t="10717" x="7662863" y="3157538"/>
          <p14:tracePt t="10733" x="7843838" y="3133725"/>
          <p14:tracePt t="10750" x="7920038" y="3124200"/>
          <p14:tracePt t="10766" x="7962900" y="3114675"/>
          <p14:tracePt t="10783" x="7991475" y="3114675"/>
          <p14:tracePt t="10800" x="8010525" y="3109913"/>
          <p14:tracePt t="10816" x="8043863" y="3100388"/>
          <p14:tracePt t="10834" x="8081963" y="3100388"/>
          <p14:tracePt t="10850" x="8148638" y="3090863"/>
          <p14:tracePt t="10854" x="8167688" y="3086100"/>
          <p14:tracePt t="10867" x="8186738" y="3086100"/>
          <p14:tracePt t="10884" x="8229600" y="3086100"/>
          <p14:tracePt t="10900" x="8258175" y="3086100"/>
          <p14:tracePt t="10917" x="8277225" y="3086100"/>
          <p14:tracePt t="10933" x="8339138" y="3086100"/>
          <p14:tracePt t="10950" x="8429625" y="3071813"/>
          <p14:tracePt t="10967" x="8529638" y="3062288"/>
          <p14:tracePt t="10983" x="8610600" y="3043238"/>
          <p14:tracePt t="11000" x="8662988" y="3043238"/>
          <p14:tracePt t="11017" x="8696325" y="3038475"/>
          <p14:tracePt t="11034" x="8705850" y="3038475"/>
          <p14:tracePt t="11050" x="8715375" y="3038475"/>
          <p14:tracePt t="11084" x="8724900" y="3038475"/>
          <p14:tracePt t="11100" x="8729663" y="3038475"/>
          <p14:tracePt t="11134" x="8739188" y="3038475"/>
          <p14:tracePt t="11286" x="8734425" y="3038475"/>
          <p14:tracePt t="11294" x="8724900" y="3038475"/>
          <p14:tracePt t="11303" x="8720138" y="3043238"/>
          <p14:tracePt t="11351" x="8567738" y="3124200"/>
          <p14:tracePt t="11367" x="8510588" y="3133725"/>
          <p14:tracePt t="11384" x="8501063" y="3133725"/>
          <p14:tracePt t="11502" x="8505825" y="3133725"/>
          <p14:tracePt t="11510" x="8520113" y="3143250"/>
          <p14:tracePt t="11527" x="8524875" y="3143250"/>
          <p14:tracePt t="11574" x="8539163" y="3143250"/>
          <p14:tracePt t="11589" x="8548688" y="3143250"/>
          <p14:tracePt t="11598" x="8553450" y="3143250"/>
          <p14:tracePt t="11605" x="8558213" y="3143250"/>
          <p14:tracePt t="11617" x="8572500" y="3143250"/>
          <p14:tracePt t="11635" x="8582025" y="3143250"/>
          <p14:tracePt t="11651" x="8591550" y="3143250"/>
          <p14:tracePt t="11668" x="8605838" y="3148013"/>
          <p14:tracePt t="11670" x="8610600" y="3148013"/>
          <p14:tracePt t="11685" x="8648700" y="3162300"/>
          <p14:tracePt t="11701" x="8720138" y="3190875"/>
          <p14:tracePt t="11718" x="8796338" y="3214688"/>
          <p14:tracePt t="11734" x="8863013" y="3233738"/>
          <p14:tracePt t="11751" x="8905875" y="3238500"/>
          <p14:tracePt t="11767" x="8934450" y="3238500"/>
          <p14:tracePt t="11785" x="8953500" y="3238500"/>
          <p14:tracePt t="11802" x="9001125" y="3233738"/>
          <p14:tracePt t="11819" x="9034463" y="3219450"/>
          <p14:tracePt t="11834" x="9067800" y="3209925"/>
          <p14:tracePt t="11851" x="9096375" y="3205163"/>
          <p14:tracePt t="11868" x="9110663" y="3205163"/>
          <p14:tracePt t="11885" x="9115425" y="3205163"/>
          <p14:tracePt t="11901" x="9124950" y="3205163"/>
          <p14:tracePt t="11917" x="9139238" y="3205163"/>
          <p14:tracePt t="12166" x="25400" y="3397250"/>
          <p14:tracePt t="12174" x="31750" y="3397250"/>
          <p14:tracePt t="12198" x="38100" y="3365500"/>
          <p14:tracePt t="12205" x="57150" y="3295650"/>
          <p14:tracePt t="12214" x="88900" y="3211513"/>
          <p14:tracePt t="12222" x="133350" y="3071813"/>
          <p14:tracePt t="12229" x="177800" y="2919413"/>
          <p14:tracePt t="12238" x="222250" y="2720975"/>
          <p14:tracePt t="12246" x="268288" y="2568575"/>
          <p14:tracePt t="12254" x="287338" y="2409825"/>
          <p14:tracePt t="12261" x="312738" y="2243138"/>
          <p14:tracePt t="12270" x="331788" y="2084388"/>
          <p14:tracePt t="12277" x="357188" y="1917700"/>
          <p14:tracePt t="12286" x="376238" y="1771650"/>
          <p14:tracePt t="12294" x="376238" y="1644650"/>
          <p14:tracePt t="12301" x="376238" y="1536700"/>
          <p14:tracePt t="12309" x="369888" y="1420813"/>
          <p14:tracePt t="12317" x="325438" y="1325563"/>
          <p14:tracePt t="12326" x="293688" y="1211263"/>
          <p14:tracePt t="12334" x="222250" y="1103313"/>
          <p14:tracePt t="12342" x="152400" y="993775"/>
          <p14:tracePt t="12349" x="95250" y="873125"/>
          <p14:tracePt t="12358" x="57150" y="784225"/>
          <p14:tracePt t="12366" x="25400" y="708025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5DEF85-A146-4AA8-B7B2-9F196C23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Generate uniform keystreams from      for</a:t>
            </a:r>
          </a:p>
          <a:p>
            <a:r>
              <a:rPr lang="en-AU" dirty="0"/>
              <a:t>Correlated uniform keystreams with Box-Muller transform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2C564-5E8A-4950-BFE8-6DC63153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FEAC-E66F-45E6-AF39-F9DD4F55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C58D2E-73DD-450C-8E2A-3D7C9ED7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Correlated Noise Generation</a:t>
            </a:r>
          </a:p>
        </p:txBody>
      </p:sp>
      <p:pic>
        <p:nvPicPr>
          <p:cNvPr id="9" name="Picture 8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sk}_i&#10;\end{equation*}&#10;\end{document}" title="IguanaTex Bitmap Display">
            <a:extLst>
              <a:ext uri="{FF2B5EF4-FFF2-40B4-BE49-F238E27FC236}">
                <a16:creationId xmlns:a16="http://schemas.microsoft.com/office/drawing/2014/main" id="{78565664-788A-4B75-AAF7-60437708C9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48" y="1194493"/>
            <a:ext cx="218993" cy="170597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1\leq i \leq n&#10;\end{equation*}&#10;\end{document}" title="IguanaTex Bitmap Display">
            <a:extLst>
              <a:ext uri="{FF2B5EF4-FFF2-40B4-BE49-F238E27FC236}">
                <a16:creationId xmlns:a16="http://schemas.microsoft.com/office/drawing/2014/main" id="{5B5BEEB9-79DD-49A6-9F25-978534A6C1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102" y="1197648"/>
            <a:ext cx="809448" cy="16213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1485E4-B591-4AC2-A0EA-D80BD9FEF1C2}"/>
              </a:ext>
            </a:extLst>
          </p:cNvPr>
          <p:cNvGrpSpPr/>
          <p:nvPr/>
        </p:nvGrpSpPr>
        <p:grpSpPr>
          <a:xfrm>
            <a:off x="1727897" y="2024083"/>
            <a:ext cx="5688204" cy="1187025"/>
            <a:chOff x="2002217" y="2024083"/>
            <a:chExt cx="5688204" cy="1187025"/>
          </a:xfrm>
        </p:grpSpPr>
        <p:pic>
          <p:nvPicPr>
            <p:cNvPr id="26" name="Picture 25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begin{bmatrix}&#10;\vec{g}_{k,1}\\&#10;\vdots\\&#10;\vec{g}_{k,n}&#10;\end{bmatrix}&#10;\sim\mathcal{N}\left(\vec{0},\mat{S}^{(n)}\right)\hspace{0.75cm}&#10;\mat{S}^{(n)}=&#10;  \begin{bmatrix}&#10;    \mat{Z} &amp; \cdots &amp; \mat{Z}\\&#10;    \vdots &amp; \ddots &amp; \vdots\\&#10;    \mat{Z} &amp; \cdots &amp; \mat{Z}\\&#10;  \end{bmatrix}+&#10;  \begin{bmatrix}&#10;    \mat{Y} &amp; \mat{0} &amp; \mat{0}\\&#10;    \mat{0} &amp; \ddots &amp; \mat{0}\\&#10;    \mat{0} &amp; \mat{0} &amp; \mat{Y}\\&#10;  \end{bmatrix}&#10;\end{equation*}&#10;\end{document}" title="IguanaTex Bitmap Display">
              <a:extLst>
                <a:ext uri="{FF2B5EF4-FFF2-40B4-BE49-F238E27FC236}">
                  <a16:creationId xmlns:a16="http://schemas.microsoft.com/office/drawing/2014/main" id="{B609D668-40AC-46C8-87D2-36EDB2C6CDC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217" y="2024083"/>
              <a:ext cx="5639315" cy="9715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100241-7581-41FC-B237-4A681717DA3F}"/>
                </a:ext>
              </a:extLst>
            </p:cNvPr>
            <p:cNvSpPr txBox="1"/>
            <p:nvPr/>
          </p:nvSpPr>
          <p:spPr>
            <a:xfrm>
              <a:off x="5003706" y="2995664"/>
              <a:ext cx="11288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800" dirty="0">
                  <a:solidFill>
                    <a:schemeClr val="accent1"/>
                  </a:solidFill>
                </a:rPr>
                <a:t>Correlated component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EDDAA0-8D12-4E4A-9CFB-53862F39F7F7}"/>
                </a:ext>
              </a:extLst>
            </p:cNvPr>
            <p:cNvSpPr txBox="1"/>
            <p:nvPr/>
          </p:nvSpPr>
          <p:spPr>
            <a:xfrm>
              <a:off x="6458994" y="2995664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800" dirty="0">
                  <a:solidFill>
                    <a:schemeClr val="accent1"/>
                  </a:solidFill>
                </a:rPr>
                <a:t>Uncorrelated component</a:t>
              </a:r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C391C52-A027-4A6C-A3B4-7B9CF87B77B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4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86"/>
    </mc:Choice>
    <mc:Fallback>
      <p:transition spd="slow" advTm="37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041" x="8453438" y="1481138"/>
          <p14:tracePt t="17049" x="8301038" y="1481138"/>
          <p14:tracePt t="17057" x="8196263" y="1481138"/>
          <p14:tracePt t="17073" x="8001000" y="1457325"/>
          <p14:tracePt t="17090" x="7748588" y="1414463"/>
          <p14:tracePt t="17106" x="7510463" y="1400175"/>
          <p14:tracePt t="17123" x="7277100" y="1400175"/>
          <p14:tracePt t="17140" x="6938963" y="1400175"/>
          <p14:tracePt t="17157" x="6519863" y="1366838"/>
          <p14:tracePt t="17173" x="6057900" y="1319213"/>
          <p14:tracePt t="17190" x="5743575" y="1266825"/>
          <p14:tracePt t="17207" x="5676900" y="1257300"/>
          <p14:tracePt t="17224" x="5672138" y="1257300"/>
          <p14:tracePt t="17240" x="5648325" y="1257300"/>
          <p14:tracePt t="17241" x="5634038" y="1247775"/>
          <p14:tracePt t="17602" x="5610225" y="1243013"/>
          <p14:tracePt t="17609" x="5424488" y="1209675"/>
          <p14:tracePt t="17641" x="4986338" y="1247775"/>
          <p14:tracePt t="17657" x="4914900" y="1266825"/>
          <p14:tracePt t="17690" x="4905375" y="1266825"/>
          <p14:tracePt t="17707" x="4886325" y="1271588"/>
          <p14:tracePt t="17724" x="4872038" y="1281113"/>
          <p14:tracePt t="17741" x="4838700" y="1285875"/>
          <p14:tracePt t="17757" x="4814888" y="1285875"/>
          <p14:tracePt t="17773" x="4795838" y="1285875"/>
          <p14:tracePt t="17790" x="4772025" y="1295400"/>
          <p14:tracePt t="17808" x="4752975" y="1295400"/>
          <p14:tracePt t="17824" x="4714875" y="1300163"/>
          <p14:tracePt t="17841" x="4633913" y="1333500"/>
          <p14:tracePt t="17857" x="4610100" y="1343025"/>
          <p14:tracePt t="17874" x="4576763" y="1352550"/>
          <p14:tracePt t="17890" x="4548188" y="1352550"/>
          <p14:tracePt t="17907" x="4519613" y="1352550"/>
          <p14:tracePt t="17924" x="4500563" y="1352550"/>
          <p14:tracePt t="17940" x="4481513" y="1352550"/>
          <p14:tracePt t="17958" x="4452938" y="1352550"/>
          <p14:tracePt t="17974" x="4410075" y="1352550"/>
          <p14:tracePt t="17990" x="4329113" y="1371600"/>
          <p14:tracePt t="18008" x="4248150" y="1371600"/>
          <p14:tracePt t="18025" x="4181475" y="1400175"/>
          <p14:tracePt t="18041" x="4167188" y="1400175"/>
          <p14:tracePt t="18058" x="4162425" y="1400175"/>
          <p14:tracePt t="18090" x="4152900" y="1400175"/>
          <p14:tracePt t="18108" x="4100513" y="1400175"/>
          <p14:tracePt t="18125" x="4010025" y="1400175"/>
          <p14:tracePt t="18141" x="3938588" y="1381125"/>
          <p14:tracePt t="18158" x="3890963" y="1366838"/>
          <p14:tracePt t="18174" x="3867150" y="1357313"/>
          <p14:tracePt t="18191" x="3848100" y="1352550"/>
          <p14:tracePt t="18208" x="3829050" y="1352550"/>
          <p14:tracePt t="18224" x="3805238" y="1352550"/>
          <p14:tracePt t="18241" x="3752850" y="1352550"/>
          <p14:tracePt t="18257" x="3724275" y="1343025"/>
          <p14:tracePt t="18274" x="3695700" y="1343025"/>
          <p14:tracePt t="18291" x="3681413" y="1338263"/>
          <p14:tracePt t="18308" x="3671888" y="1338263"/>
          <p14:tracePt t="18324" x="3652838" y="1338263"/>
          <p14:tracePt t="18341" x="3638550" y="1338263"/>
          <p14:tracePt t="18358" x="3600450" y="1338263"/>
          <p14:tracePt t="18374" x="3538538" y="1338263"/>
          <p14:tracePt t="18391" x="3448050" y="1338263"/>
          <p14:tracePt t="18408" x="3338513" y="1323975"/>
          <p14:tracePt t="18409" x="3295650" y="1314450"/>
          <p14:tracePt t="18425" x="3243263" y="1314450"/>
          <p14:tracePt t="18441" x="3100388" y="1295400"/>
          <p14:tracePt t="18458" x="3009900" y="1285875"/>
          <p14:tracePt t="18474" x="2890838" y="1285875"/>
          <p14:tracePt t="18491" x="2728913" y="1285875"/>
          <p14:tracePt t="18509" x="2543175" y="1285875"/>
          <p14:tracePt t="18524" x="2405063" y="1285875"/>
          <p14:tracePt t="18541" x="2257425" y="1285875"/>
          <p14:tracePt t="18558" x="2138363" y="1285875"/>
          <p14:tracePt t="18575" x="2019300" y="1285875"/>
          <p14:tracePt t="18591" x="1862138" y="1285875"/>
          <p14:tracePt t="18608" x="1643063" y="1285875"/>
          <p14:tracePt t="18625" x="1319213" y="1285875"/>
          <p14:tracePt t="18641" x="1200150" y="1285875"/>
          <p14:tracePt t="18658" x="1109663" y="1285875"/>
          <p14:tracePt t="18675" x="1057275" y="1285875"/>
          <p14:tracePt t="18692" x="995363" y="1285875"/>
          <p14:tracePt t="18708" x="904875" y="1285875"/>
          <p14:tracePt t="18725" x="804863" y="1285875"/>
          <p14:tracePt t="18742" x="690563" y="1271588"/>
          <p14:tracePt t="18758" x="633413" y="1266825"/>
          <p14:tracePt t="18775" x="623888" y="1257300"/>
          <p14:tracePt t="18791" x="614363" y="1257300"/>
          <p14:tracePt t="18809" x="604838" y="1257300"/>
          <p14:tracePt t="18826" x="566738" y="1257300"/>
          <p14:tracePt t="18841" x="523875" y="1271588"/>
          <p14:tracePt t="18858" x="476250" y="1304925"/>
          <p14:tracePt t="18875" x="433388" y="1343025"/>
          <p14:tracePt t="18892" x="395288" y="1385888"/>
          <p14:tracePt t="18909" x="366713" y="1428750"/>
          <p14:tracePt t="18925" x="347663" y="1471613"/>
          <p14:tracePt t="18942" x="338138" y="1504950"/>
          <p14:tracePt t="18958" x="338138" y="1528763"/>
          <p14:tracePt t="18975" x="338138" y="1543050"/>
          <p14:tracePt t="18991" x="400050" y="1585913"/>
          <p14:tracePt t="19009" x="676275" y="1647825"/>
          <p14:tracePt t="19025" x="942975" y="1709738"/>
          <p14:tracePt t="19042" x="1233488" y="1771650"/>
          <p14:tracePt t="19058" x="1471613" y="1814513"/>
          <p14:tracePt t="19075" x="1743075" y="1847850"/>
          <p14:tracePt t="19092" x="2024063" y="1876425"/>
          <p14:tracePt t="19108" x="2333625" y="1909763"/>
          <p14:tracePt t="19125" x="2633663" y="1909763"/>
          <p14:tracePt t="19142" x="2928938" y="1909763"/>
          <p14:tracePt t="19158" x="3214688" y="1909763"/>
          <p14:tracePt t="19175" x="3448050" y="1909763"/>
          <p14:tracePt t="19192" x="3657600" y="1909763"/>
          <p14:tracePt t="19209" x="4033838" y="1909763"/>
          <p14:tracePt t="19225" x="4381500" y="1909763"/>
          <p14:tracePt t="19242" x="4757738" y="1909763"/>
          <p14:tracePt t="19259" x="5095875" y="1909763"/>
          <p14:tracePt t="19275" x="5338763" y="1909763"/>
          <p14:tracePt t="19292" x="5476875" y="1909763"/>
          <p14:tracePt t="19309" x="5534025" y="1909763"/>
          <p14:tracePt t="19325" x="5538788" y="1909763"/>
          <p14:tracePt t="19393" x="5548313" y="1909763"/>
          <p14:tracePt t="19402" x="5557838" y="1909763"/>
          <p14:tracePt t="19410" x="5567363" y="1895475"/>
          <p14:tracePt t="19425" x="5567363" y="1890713"/>
          <p14:tracePt t="19442" x="5567363" y="1885950"/>
          <p14:tracePt t="19826" x="5534025" y="1914525"/>
          <p14:tracePt t="19833" x="5505450" y="1952625"/>
          <p14:tracePt t="19842" x="5467350" y="1990725"/>
          <p14:tracePt t="19872" x="5305425" y="2076450"/>
          <p14:tracePt t="19877" x="5253038" y="2095500"/>
          <p14:tracePt t="19892" x="5176838" y="2124075"/>
          <p14:tracePt t="19909" x="5133975" y="2133600"/>
          <p14:tracePt t="19926" x="5119688" y="2138363"/>
          <p14:tracePt t="19942" x="5114925" y="2138363"/>
          <p14:tracePt t="19959" x="5110163" y="2143125"/>
          <p14:tracePt t="19977" x="5110163" y="2147888"/>
          <p14:tracePt t="19993" x="5095875" y="2147888"/>
          <p14:tracePt t="20009" x="5010150" y="2157413"/>
          <p14:tracePt t="20025" x="4957763" y="2166938"/>
          <p14:tracePt t="20042" x="4953000" y="2166938"/>
          <p14:tracePt t="20273" x="4948238" y="2166938"/>
          <p14:tracePt t="20282" x="4943475" y="2166938"/>
          <p14:tracePt t="20292" x="4905375" y="2166938"/>
          <p14:tracePt t="20310" x="4814888" y="2152650"/>
          <p14:tracePt t="20326" x="4691063" y="2133600"/>
          <p14:tracePt t="20342" x="4610100" y="2133600"/>
          <p14:tracePt t="20360" x="4538663" y="2133600"/>
          <p14:tracePt t="20376" x="4500563" y="2133600"/>
          <p14:tracePt t="20393" x="4500563" y="2128838"/>
          <p14:tracePt t="20426" x="4514850" y="2124075"/>
          <p14:tracePt t="20443" x="4600575" y="2124075"/>
          <p14:tracePt t="20459" x="4810125" y="2124075"/>
          <p14:tracePt t="20476" x="5014913" y="2124075"/>
          <p14:tracePt t="20493" x="5110163" y="2124075"/>
          <p14:tracePt t="20509" x="5143500" y="2124075"/>
          <p14:tracePt t="20526" x="5157788" y="2124075"/>
          <p14:tracePt t="20543" x="5162550" y="2119313"/>
          <p14:tracePt t="20559" x="5167313" y="2119313"/>
          <p14:tracePt t="20577" x="5186363" y="2119313"/>
          <p14:tracePt t="20593" x="5186363" y="2124075"/>
          <p14:tracePt t="20610" x="5191125" y="2124075"/>
          <p14:tracePt t="20626" x="5200650" y="2147888"/>
          <p14:tracePt t="20643" x="5233988" y="2166938"/>
          <p14:tracePt t="20660" x="5381625" y="2200275"/>
          <p14:tracePt t="20677" x="5734050" y="2266950"/>
          <p14:tracePt t="20693" x="6086475" y="2281238"/>
          <p14:tracePt t="20710" x="6338888" y="2295525"/>
          <p14:tracePt t="20727" x="6381750" y="2295525"/>
          <p14:tracePt t="20743" x="6386513" y="2286000"/>
          <p14:tracePt t="20760" x="6376988" y="2262188"/>
          <p14:tracePt t="20778" x="6372225" y="2243138"/>
          <p14:tracePt t="20810" x="6372225" y="2238375"/>
          <p14:tracePt t="20850" x="6367463" y="2233613"/>
          <p14:tracePt t="20905" x="6362700" y="2233613"/>
          <p14:tracePt t="20929" x="6357938" y="2233613"/>
          <p14:tracePt t="20938" x="6357938" y="2238375"/>
          <p14:tracePt t="20953" x="6353175" y="2238375"/>
          <p14:tracePt t="20969" x="6343650" y="2238375"/>
          <p14:tracePt t="20979" x="6338888" y="2238375"/>
          <p14:tracePt t="20993" x="6319838" y="2233613"/>
          <p14:tracePt t="21010" x="6262688" y="2200275"/>
          <p14:tracePt t="21026" x="6067425" y="2138363"/>
          <p14:tracePt t="21043" x="5791200" y="2052638"/>
          <p14:tracePt t="21061" x="5419725" y="1947863"/>
          <p14:tracePt t="21077" x="5214938" y="1890713"/>
          <p14:tracePt t="21093" x="5129213" y="1857375"/>
          <p14:tracePt t="21110" x="5095875" y="1852613"/>
          <p14:tracePt t="21127" x="5091113" y="1852613"/>
          <p14:tracePt t="21170" x="5081588" y="1852613"/>
          <p14:tracePt t="21281" x="5057775" y="1852613"/>
          <p14:tracePt t="21290" x="5019675" y="1857375"/>
          <p14:tracePt t="21297" x="4991100" y="1866900"/>
          <p14:tracePt t="21310" x="4953000" y="1876425"/>
          <p14:tracePt t="21327" x="4914900" y="1876425"/>
          <p14:tracePt t="21343" x="4881563" y="1885950"/>
          <p14:tracePt t="21345" x="4876800" y="1885950"/>
          <p14:tracePt t="21361" x="4862513" y="1885950"/>
          <p14:tracePt t="21377" x="4843463" y="1885950"/>
          <p14:tracePt t="21393" x="4805363" y="1885950"/>
          <p14:tracePt t="21410" x="4705350" y="1885950"/>
          <p14:tracePt t="21427" x="4524375" y="1885950"/>
          <p14:tracePt t="21444" x="4338638" y="1885950"/>
          <p14:tracePt t="21460" x="4195763" y="1885950"/>
          <p14:tracePt t="21477" x="4110038" y="1885950"/>
          <p14:tracePt t="21494" x="4067175" y="1885950"/>
          <p14:tracePt t="21511" x="4052888" y="1885950"/>
          <p14:tracePt t="21610" x="4048125" y="1885950"/>
          <p14:tracePt t="21617" x="4043363" y="1885950"/>
          <p14:tracePt t="21627" x="4029075" y="1885950"/>
          <p14:tracePt t="21729" x="4019550" y="1876425"/>
          <p14:tracePt t="21737" x="4019550" y="1871663"/>
          <p14:tracePt t="21745" x="4014788" y="1871663"/>
          <p14:tracePt t="22017" x="4010025" y="1871663"/>
          <p14:tracePt t="22073" x="4005263" y="1871663"/>
          <p14:tracePt t="22249" x="3990975" y="1876425"/>
          <p14:tracePt t="22258" x="3948113" y="1881188"/>
          <p14:tracePt t="22265" x="3829050" y="1905000"/>
          <p14:tracePt t="22305" x="2405063" y="2000250"/>
          <p14:tracePt t="22327" x="1976438" y="2071688"/>
          <p14:tracePt t="22345" x="1638300" y="2166938"/>
          <p14:tracePt t="22361" x="1604963" y="2214563"/>
          <p14:tracePt t="22378" x="1604963" y="2238375"/>
          <p14:tracePt t="22395" x="1609725" y="2266950"/>
          <p14:tracePt t="22411" x="1633538" y="2281238"/>
          <p14:tracePt t="22428" x="1643063" y="2286000"/>
          <p14:tracePt t="22445" x="1657350" y="2286000"/>
          <p14:tracePt t="22490" x="1652588" y="2281238"/>
          <p14:tracePt t="22498" x="1638300" y="2266950"/>
          <p14:tracePt t="22511" x="1600200" y="2247900"/>
          <p14:tracePt t="22528" x="1557338" y="2224088"/>
          <p14:tracePt t="22545" x="1514475" y="2209800"/>
          <p14:tracePt t="22561" x="1514475" y="2205038"/>
          <p14:tracePt t="22578" x="1509713" y="2200275"/>
          <p14:tracePt t="22594" x="1509713" y="2190750"/>
          <p14:tracePt t="22611" x="1524000" y="2181225"/>
          <p14:tracePt t="22628" x="1566863" y="2152650"/>
          <p14:tracePt t="22645" x="1585913" y="2133600"/>
          <p14:tracePt t="22662" x="1600200" y="2114550"/>
          <p14:tracePt t="22678" x="1600200" y="2109788"/>
          <p14:tracePt t="22737" x="1609725" y="2105025"/>
          <p14:tracePt t="22746" x="1614488" y="2105025"/>
          <p14:tracePt t="22753" x="1628775" y="2119313"/>
          <p14:tracePt t="22762" x="1643063" y="2133600"/>
          <p14:tracePt t="22778" x="1690688" y="2181225"/>
          <p14:tracePt t="22795" x="1752600" y="2266950"/>
          <p14:tracePt t="22812" x="1828800" y="2362200"/>
          <p14:tracePt t="22828" x="1895475" y="2481263"/>
          <p14:tracePt t="22845" x="1938338" y="2586038"/>
          <p14:tracePt t="22862" x="1957388" y="2671763"/>
          <p14:tracePt t="22878" x="1957388" y="2714625"/>
          <p14:tracePt t="22895" x="1957388" y="2743200"/>
          <p14:tracePt t="22946" x="1943100" y="2757488"/>
          <p14:tracePt t="22953" x="1933575" y="2762250"/>
          <p14:tracePt t="22962" x="1933575" y="2776538"/>
          <p14:tracePt t="22978" x="1924050" y="2814638"/>
          <p14:tracePt t="22995" x="1914525" y="2843213"/>
          <p14:tracePt t="23011" x="1909763" y="2867025"/>
          <p14:tracePt t="23029" x="1905000" y="2876550"/>
          <p14:tracePt t="23185" x="1900238" y="2881313"/>
          <p14:tracePt t="23194" x="1900238" y="2886075"/>
          <p14:tracePt t="23201" x="1900238" y="2900363"/>
          <p14:tracePt t="23211" x="1900238" y="2914650"/>
          <p14:tracePt t="23229" x="1909763" y="2962275"/>
          <p14:tracePt t="23247" x="1924050" y="3009900"/>
          <p14:tracePt t="23262" x="1924050" y="3048000"/>
          <p14:tracePt t="23279" x="1928813" y="3062288"/>
          <p14:tracePt t="23449" x="1928813" y="3052763"/>
          <p14:tracePt t="23458" x="1928813" y="3019425"/>
          <p14:tracePt t="23465" x="1938338" y="2962275"/>
          <p14:tracePt t="23505" x="2005013" y="2528888"/>
          <p14:tracePt t="23530" x="2028825" y="2371725"/>
          <p14:tracePt t="23546" x="2038350" y="2262188"/>
          <p14:tracePt t="23562" x="2043113" y="2238375"/>
          <p14:tracePt t="23580" x="2043113" y="2224088"/>
          <p14:tracePt t="23713" x="2043113" y="2243138"/>
          <p14:tracePt t="23722" x="2043113" y="2290763"/>
          <p14:tracePt t="23731" x="2043113" y="2352675"/>
          <p14:tracePt t="23745" x="2066925" y="2486025"/>
          <p14:tracePt t="23762" x="2085975" y="2609850"/>
          <p14:tracePt t="23779" x="2100263" y="2700338"/>
          <p14:tracePt t="23796" x="2105025" y="2771775"/>
          <p14:tracePt t="23812" x="2114550" y="2824163"/>
          <p14:tracePt t="23829" x="2114550" y="2843213"/>
          <p14:tracePt t="23846" x="2114550" y="2857500"/>
          <p14:tracePt t="23862" x="2119313" y="2862263"/>
          <p14:tracePt t="23879" x="2119313" y="2867025"/>
          <p14:tracePt t="23896" x="2128838" y="2876550"/>
          <p14:tracePt t="23913" x="2143125" y="2876550"/>
          <p14:tracePt t="23929" x="2181225" y="2838450"/>
          <p14:tracePt t="23946" x="2262188" y="2705100"/>
          <p14:tracePt t="23962" x="2371725" y="2538413"/>
          <p14:tracePt t="23979" x="2457450" y="2386013"/>
          <p14:tracePt t="23996" x="2533650" y="2276475"/>
          <p14:tracePt t="24012" x="2566988" y="2195513"/>
          <p14:tracePt t="24029" x="2566988" y="2157413"/>
          <p14:tracePt t="24046" x="2566988" y="2138363"/>
          <p14:tracePt t="24062" x="2571750" y="2124075"/>
          <p14:tracePt t="24080" x="2571750" y="2105025"/>
          <p14:tracePt t="24096" x="2576513" y="2090738"/>
          <p14:tracePt t="24112" x="2586038" y="2071688"/>
          <p14:tracePt t="24146" x="2595563" y="2066925"/>
          <p14:tracePt t="24162" x="2757488" y="2147888"/>
          <p14:tracePt t="24179" x="3381375" y="2495550"/>
          <p14:tracePt t="24196" x="4338638" y="2867025"/>
          <p14:tracePt t="24212" x="5338763" y="3105150"/>
          <p14:tracePt t="24229" x="6067425" y="3167063"/>
          <p14:tracePt t="24246" x="6400800" y="3143250"/>
          <p14:tracePt t="24263" x="6448425" y="3081338"/>
          <p14:tracePt t="24280" x="6419850" y="2976563"/>
          <p14:tracePt t="24296" x="6219825" y="2809875"/>
          <p14:tracePt t="24313" x="6019800" y="2695575"/>
          <p14:tracePt t="24329" x="5876925" y="2619375"/>
          <p14:tracePt t="24346" x="5810250" y="2571750"/>
          <p14:tracePt t="24362" x="5743575" y="2524125"/>
          <p14:tracePt t="24380" x="5643563" y="2443163"/>
          <p14:tracePt t="24396" x="5467350" y="2295525"/>
          <p14:tracePt t="24413" x="5286375" y="2171700"/>
          <p14:tracePt t="24429" x="5162550" y="2095500"/>
          <p14:tracePt t="24446" x="5086350" y="2057400"/>
          <p14:tracePt t="24463" x="4991100" y="2028825"/>
          <p14:tracePt t="24480" x="4852988" y="2014538"/>
          <p14:tracePt t="24497" x="4310063" y="1928813"/>
          <p14:tracePt t="24513" x="4048125" y="1890713"/>
          <p14:tracePt t="24529" x="3295650" y="1871663"/>
          <p14:tracePt t="24546" x="3157538" y="1895475"/>
          <p14:tracePt t="24563" x="3100388" y="1947863"/>
          <p14:tracePt t="24579" x="3090863" y="2009775"/>
          <p14:tracePt t="24596" x="3090863" y="2066925"/>
          <p14:tracePt t="24613" x="3090863" y="2105025"/>
          <p14:tracePt t="24630" x="3090863" y="2124075"/>
          <p14:tracePt t="24646" x="3090863" y="2133600"/>
          <p14:tracePt t="24663" x="3090863" y="2147888"/>
          <p14:tracePt t="24680" x="3090863" y="2162175"/>
          <p14:tracePt t="24696" x="3090863" y="2190750"/>
          <p14:tracePt t="24713" x="2995613" y="2252663"/>
          <p14:tracePt t="24730" x="2938463" y="2300288"/>
          <p14:tracePt t="24746" x="2924175" y="2314575"/>
          <p14:tracePt t="24763" x="2919413" y="2333625"/>
          <p14:tracePt t="24780" x="2919413" y="2338388"/>
          <p14:tracePt t="24797" x="2938463" y="2338388"/>
          <p14:tracePt t="24813" x="3000375" y="2338388"/>
          <p14:tracePt t="24830" x="3081338" y="2314575"/>
          <p14:tracePt t="24847" x="3171825" y="2257425"/>
          <p14:tracePt t="24863" x="3271838" y="2176463"/>
          <p14:tracePt t="24880" x="3352800" y="2138363"/>
          <p14:tracePt t="24882" x="3371850" y="2119313"/>
          <p14:tracePt t="24897" x="3376613" y="2114550"/>
          <p14:tracePt t="24930" x="3381375" y="2109788"/>
          <p14:tracePt t="24963" x="3376613" y="2105025"/>
          <p14:tracePt t="24980" x="3362325" y="2105025"/>
          <p14:tracePt t="24997" x="3352800" y="2105025"/>
          <p14:tracePt t="25013" x="3319463" y="2105025"/>
          <p14:tracePt t="25030" x="3262313" y="2152650"/>
          <p14:tracePt t="25047" x="3176588" y="2238375"/>
          <p14:tracePt t="25063" x="3105150" y="2343150"/>
          <p14:tracePt t="25080" x="3038475" y="2428875"/>
          <p14:tracePt t="25097" x="2995613" y="2566988"/>
          <p14:tracePt t="25113" x="2995613" y="2647950"/>
          <p14:tracePt t="25130" x="3014663" y="2714625"/>
          <p14:tracePt t="25146" x="3090863" y="2805113"/>
          <p14:tracePt t="25163" x="3176588" y="2890838"/>
          <p14:tracePt t="25181" x="3271838" y="2962275"/>
          <p14:tracePt t="25197" x="3357563" y="3024188"/>
          <p14:tracePt t="25213" x="3433763" y="3067050"/>
          <p14:tracePt t="25230" x="3476625" y="3067050"/>
          <p14:tracePt t="25247" x="3495675" y="3067050"/>
          <p14:tracePt t="25263" x="3505200" y="3057525"/>
          <p14:tracePt t="25281" x="3505200" y="3000375"/>
          <p14:tracePt t="25297" x="3529013" y="2905125"/>
          <p14:tracePt t="25313" x="3529013" y="2776538"/>
          <p14:tracePt t="25331" x="3529013" y="2667000"/>
          <p14:tracePt t="25347" x="3519488" y="2562225"/>
          <p14:tracePt t="25363" x="3495675" y="2500313"/>
          <p14:tracePt t="25380" x="3490913" y="2490788"/>
          <p14:tracePt t="25397" x="3486150" y="2490788"/>
          <p14:tracePt t="25431" x="3462338" y="2490788"/>
          <p14:tracePt t="25447" x="3462338" y="2538413"/>
          <p14:tracePt t="25463" x="3462338" y="2614613"/>
          <p14:tracePt t="25481" x="3481388" y="2705100"/>
          <p14:tracePt t="25497" x="3605213" y="2805113"/>
          <p14:tracePt t="25513" x="3900488" y="2881313"/>
          <p14:tracePt t="25530" x="4257675" y="2914650"/>
          <p14:tracePt t="25547" x="4529138" y="2890838"/>
          <p14:tracePt t="25564" x="4710113" y="2781300"/>
          <p14:tracePt t="25580" x="4786313" y="2690813"/>
          <p14:tracePt t="25597" x="4805363" y="2624138"/>
          <p14:tracePt t="25614" x="4805363" y="2538413"/>
          <p14:tracePt t="25631" x="4800600" y="2457450"/>
          <p14:tracePt t="25648" x="4776788" y="2386013"/>
          <p14:tracePt t="25664" x="4752975" y="2314575"/>
          <p14:tracePt t="25681" x="4719638" y="2224088"/>
          <p14:tracePt t="25697" x="4710113" y="2195513"/>
          <p14:tracePt t="25713" x="4695825" y="2176463"/>
          <p14:tracePt t="25731" x="4691063" y="2171700"/>
          <p14:tracePt t="25833" x="4691063" y="2162175"/>
          <p14:tracePt t="25842" x="4691063" y="2152650"/>
          <p14:tracePt t="25848" x="4691063" y="2147888"/>
          <p14:tracePt t="25866" x="4691063" y="2143125"/>
          <p14:tracePt t="25882" x="4700588" y="2143125"/>
          <p14:tracePt t="25897" x="4719638" y="2143125"/>
          <p14:tracePt t="25914" x="4738688" y="2143125"/>
          <p14:tracePt t="25930" x="4752975" y="2143125"/>
          <p14:tracePt t="25947" x="4762500" y="2143125"/>
          <p14:tracePt t="25964" x="4776788" y="2147888"/>
          <p14:tracePt t="25981" x="4791075" y="2147888"/>
          <p14:tracePt t="25998" x="4795838" y="2157413"/>
          <p14:tracePt t="26014" x="4800600" y="2157413"/>
          <p14:tracePt t="26082" x="4800600" y="2152650"/>
          <p14:tracePt t="26089" x="4795838" y="2152650"/>
          <p14:tracePt t="26097" x="4791075" y="2152650"/>
          <p14:tracePt t="26114" x="4772025" y="2138363"/>
          <p14:tracePt t="26130" x="4748213" y="2124075"/>
          <p14:tracePt t="26148" x="4729163" y="2105025"/>
          <p14:tracePt t="26164" x="4714875" y="2100263"/>
          <p14:tracePt t="26198" x="4710113" y="2100263"/>
          <p14:tracePt t="26242" x="4705350" y="2105025"/>
          <p14:tracePt t="26250" x="4705350" y="2114550"/>
          <p14:tracePt t="26264" x="4710113" y="2133600"/>
          <p14:tracePt t="26281" x="4729163" y="2214563"/>
          <p14:tracePt t="26297" x="4738688" y="2333625"/>
          <p14:tracePt t="26314" x="4738688" y="2500313"/>
          <p14:tracePt t="26331" x="4738688" y="2681288"/>
          <p14:tracePt t="26348" x="4738688" y="2862263"/>
          <p14:tracePt t="26364" x="4733925" y="2967038"/>
          <p14:tracePt t="26382" x="4733925" y="3028950"/>
          <p14:tracePt t="26398" x="4733925" y="3043238"/>
          <p14:tracePt t="26415" x="4733925" y="3057525"/>
          <p14:tracePt t="26432" x="4743450" y="3081338"/>
          <p14:tracePt t="26448" x="4743450" y="3109913"/>
          <p14:tracePt t="26466" x="4762500" y="3157538"/>
          <p14:tracePt t="26481" x="4767263" y="3162300"/>
          <p14:tracePt t="26498" x="4767263" y="3171825"/>
          <p14:tracePt t="26553" x="4767263" y="3167063"/>
          <p14:tracePt t="26562" x="4767263" y="3152775"/>
          <p14:tracePt t="26569" x="4772025" y="3152775"/>
          <p14:tracePt t="26581" x="4772025" y="3148013"/>
          <p14:tracePt t="26598" x="4781550" y="3138488"/>
          <p14:tracePt t="26615" x="4800600" y="3133725"/>
          <p14:tracePt t="26631" x="4867275" y="3133725"/>
          <p14:tracePt t="26648" x="4991100" y="3133725"/>
          <p14:tracePt t="26665" x="5314950" y="3143250"/>
          <p14:tracePt t="26681" x="5576888" y="3171825"/>
          <p14:tracePt t="26698" x="5772150" y="3200400"/>
          <p14:tracePt t="26714" x="5881688" y="3219450"/>
          <p14:tracePt t="26731" x="5900738" y="3219450"/>
          <p14:tracePt t="27098" x="5900738" y="3214688"/>
          <p14:tracePt t="27106" x="5900738" y="3209925"/>
          <p14:tracePt t="27472" x="5915025" y="3205163"/>
          <p14:tracePt t="27481" x="5924550" y="3205163"/>
          <p14:tracePt t="27505" x="5957888" y="3205163"/>
          <p14:tracePt t="27516" x="5972175" y="3205163"/>
          <p14:tracePt t="27533" x="5976938" y="3205163"/>
          <p14:tracePt t="27548" x="5995988" y="3205163"/>
          <p14:tracePt t="27565" x="6043613" y="3209925"/>
          <p14:tracePt t="27582" x="6129338" y="3228975"/>
          <p14:tracePt t="27599" x="6224588" y="3248025"/>
          <p14:tracePt t="27616" x="6315075" y="3257550"/>
          <p14:tracePt t="27632" x="6338888" y="3267075"/>
          <p14:tracePt t="27649" x="6348413" y="3267075"/>
          <p14:tracePt t="27690" x="6353175" y="3267075"/>
          <p14:tracePt t="27699" x="6362700" y="3267075"/>
          <p14:tracePt t="27715" x="6381750" y="3267075"/>
          <p14:tracePt t="27732" x="6405563" y="3271838"/>
          <p14:tracePt t="27749" x="6443663" y="3281363"/>
          <p14:tracePt t="27766" x="6481763" y="3281363"/>
          <p14:tracePt t="27782" x="6505575" y="3290888"/>
          <p14:tracePt t="27799" x="6553200" y="3300413"/>
          <p14:tracePt t="27815" x="6619875" y="3309938"/>
          <p14:tracePt t="27832" x="6796088" y="3319463"/>
          <p14:tracePt t="27848" x="6910388" y="3319463"/>
          <p14:tracePt t="27865" x="7010400" y="3319463"/>
          <p14:tracePt t="27882" x="7100888" y="3319463"/>
          <p14:tracePt t="27899" x="7162800" y="3319463"/>
          <p14:tracePt t="27915" x="7215188" y="3319463"/>
          <p14:tracePt t="27932" x="7277100" y="3319463"/>
          <p14:tracePt t="27949" x="7386638" y="3319463"/>
          <p14:tracePt t="27966" x="7505700" y="3319463"/>
          <p14:tracePt t="27983" x="7634288" y="3319463"/>
          <p14:tracePt t="27999" x="7720013" y="3319463"/>
          <p14:tracePt t="28016" x="7758113" y="3314700"/>
          <p14:tracePt t="28017" x="7767638" y="3305175"/>
          <p14:tracePt t="28033" x="7772400" y="3290888"/>
          <p14:tracePt t="28049" x="7791450" y="3243263"/>
          <p14:tracePt t="28066" x="7805738" y="3214688"/>
          <p14:tracePt t="28082" x="7829550" y="3171825"/>
          <p14:tracePt t="28099" x="7853363" y="3114675"/>
          <p14:tracePt t="28116" x="7872413" y="3048000"/>
          <p14:tracePt t="28132" x="7891463" y="2924175"/>
          <p14:tracePt t="28149" x="7910513" y="2814638"/>
          <p14:tracePt t="28166" x="7924800" y="2709863"/>
          <p14:tracePt t="28183" x="7934325" y="2657475"/>
          <p14:tracePt t="28200" x="7939088" y="2619375"/>
          <p14:tracePt t="28217" x="7939088" y="2586038"/>
          <p14:tracePt t="28233" x="7939088" y="2571750"/>
          <p14:tracePt t="28249" x="7939088" y="2505075"/>
          <p14:tracePt t="28266" x="7915275" y="2438400"/>
          <p14:tracePt t="28282" x="7858125" y="2352675"/>
          <p14:tracePt t="28299" x="7815263" y="2300288"/>
          <p14:tracePt t="28316" x="7800975" y="2266950"/>
          <p14:tracePt t="28333" x="7791450" y="2247900"/>
          <p14:tracePt t="28350" x="7777163" y="2219325"/>
          <p14:tracePt t="28367" x="7743825" y="2176463"/>
          <p14:tracePt t="28383" x="7672388" y="2100263"/>
          <p14:tracePt t="28400" x="7510463" y="2014538"/>
          <p14:tracePt t="28401" x="7348538" y="1947863"/>
          <p14:tracePt t="28417" x="7015163" y="1862138"/>
          <p14:tracePt t="28433" x="6762750" y="1847850"/>
          <p14:tracePt t="28450" x="6538913" y="1857375"/>
          <p14:tracePt t="28466" x="6234113" y="1928813"/>
          <p14:tracePt t="28483" x="5819775" y="2057400"/>
          <p14:tracePt t="28500" x="5305425" y="2176463"/>
          <p14:tracePt t="28517" x="4867275" y="2233613"/>
          <p14:tracePt t="28533" x="4533900" y="2281238"/>
          <p14:tracePt t="28550" x="4395788" y="2328863"/>
          <p14:tracePt t="28567" x="4376738" y="2347913"/>
          <p14:tracePt t="28600" x="4410075" y="2357438"/>
          <p14:tracePt t="28617" x="4500563" y="2357438"/>
          <p14:tracePt t="28633" x="4562475" y="2328863"/>
          <p14:tracePt t="28649" x="4605338" y="2286000"/>
          <p14:tracePt t="28666" x="4691063" y="2243138"/>
          <p14:tracePt t="28683" x="4776788" y="2205038"/>
          <p14:tracePt t="28700" x="4838700" y="2181225"/>
          <p14:tracePt t="28717" x="4843463" y="2176463"/>
          <p14:tracePt t="28750" x="4848225" y="2176463"/>
          <p14:tracePt t="28767" x="4862513" y="2176463"/>
          <p14:tracePt t="28783" x="4914900" y="2214563"/>
          <p14:tracePt t="28800" x="4995863" y="2266950"/>
          <p14:tracePt t="28817" x="5186363" y="2333625"/>
          <p14:tracePt t="28833" x="5295900" y="2357438"/>
          <p14:tracePt t="28850" x="5348288" y="2357438"/>
          <p14:tracePt t="28866" x="5357813" y="2357438"/>
          <p14:tracePt t="28883" x="5362575" y="2347913"/>
          <p14:tracePt t="28901" x="5362575" y="2319338"/>
          <p14:tracePt t="28917" x="5381625" y="2276475"/>
          <p14:tracePt t="28933" x="5395913" y="2214563"/>
          <p14:tracePt t="28950" x="5414963" y="2176463"/>
          <p14:tracePt t="28967" x="5424488" y="2157413"/>
          <p14:tracePt t="29000" x="5424488" y="2152650"/>
          <p14:tracePt t="29017" x="5400675" y="2138363"/>
          <p14:tracePt t="29033" x="5386388" y="2128838"/>
          <p14:tracePt t="29050" x="5376863" y="2128838"/>
          <p14:tracePt t="29066" x="5372100" y="2128838"/>
          <p14:tracePt t="29084" x="5367338" y="2128838"/>
          <p14:tracePt t="29100" x="5343525" y="2128838"/>
          <p14:tracePt t="29117" x="5314950" y="2128838"/>
          <p14:tracePt t="29133" x="5276850" y="2128838"/>
          <p14:tracePt t="29150" x="5195888" y="2095500"/>
          <p14:tracePt t="29167" x="5119688" y="2076450"/>
          <p14:tracePt t="29184" x="5053013" y="2047875"/>
          <p14:tracePt t="29201" x="5010150" y="2028825"/>
          <p14:tracePt t="29217" x="5005388" y="2024063"/>
          <p14:tracePt t="29258" x="5000625" y="2024063"/>
          <p14:tracePt t="29267" x="4995863" y="2024063"/>
          <p14:tracePt t="29283" x="4981575" y="2024063"/>
          <p14:tracePt t="29301" x="4972050" y="2024063"/>
          <p14:tracePt t="29317" x="4962525" y="2024063"/>
          <p14:tracePt t="29334" x="4957763" y="2024063"/>
          <p14:tracePt t="29350" x="4948238" y="2024063"/>
          <p14:tracePt t="29367" x="4919663" y="2024063"/>
          <p14:tracePt t="29384" x="4891088" y="2047875"/>
          <p14:tracePt t="29401" x="4848225" y="2109788"/>
          <p14:tracePt t="29417" x="4819650" y="2152650"/>
          <p14:tracePt t="29433" x="4805363" y="2185988"/>
          <p14:tracePt t="29450" x="4795838" y="2205038"/>
          <p14:tracePt t="29467" x="4781550" y="2228850"/>
          <p14:tracePt t="29484" x="4781550" y="2238375"/>
          <p14:tracePt t="29500" x="4772025" y="2243138"/>
          <p14:tracePt t="29517" x="4767263" y="2247900"/>
          <p14:tracePt t="29534" x="4767263" y="2252663"/>
          <p14:tracePt t="29551" x="4762500" y="2262188"/>
          <p14:tracePt t="29568" x="4757738" y="2271713"/>
          <p14:tracePt t="29583" x="4752975" y="2290763"/>
          <p14:tracePt t="29601" x="4748213" y="2343150"/>
          <p14:tracePt t="29617" x="4738688" y="2419350"/>
          <p14:tracePt t="29634" x="4729163" y="2581275"/>
          <p14:tracePt t="29651" x="4729163" y="2814638"/>
          <p14:tracePt t="29667" x="4767263" y="3090863"/>
          <p14:tracePt t="29684" x="4876800" y="3333750"/>
          <p14:tracePt t="29701" x="4967288" y="3476625"/>
          <p14:tracePt t="29717" x="5081588" y="3562350"/>
          <p14:tracePt t="29733" x="5176838" y="3605213"/>
          <p14:tracePt t="29750" x="5281613" y="3648075"/>
          <p14:tracePt t="29767" x="5381625" y="3671888"/>
          <p14:tracePt t="29784" x="5457825" y="3681413"/>
          <p14:tracePt t="29801" x="5538788" y="3676650"/>
          <p14:tracePt t="29817" x="5586413" y="3629025"/>
          <p14:tracePt t="29834" x="5619750" y="3590925"/>
          <p14:tracePt t="29850" x="5624513" y="3581400"/>
          <p14:tracePt t="29888" x="5629275" y="3581400"/>
          <p14:tracePt t="29901" x="5634038" y="3586163"/>
          <p14:tracePt t="29918" x="5643563" y="3595688"/>
          <p14:tracePt t="29934" x="5657850" y="3600450"/>
          <p14:tracePt t="29951" x="5667375" y="3605213"/>
          <p14:tracePt t="29968" x="5681663" y="3605213"/>
          <p14:tracePt t="29985" x="5691188" y="3605213"/>
          <p14:tracePt t="30001" x="5700713" y="3605213"/>
          <p14:tracePt t="30018" x="5743575" y="3581400"/>
          <p14:tracePt t="30034" x="5805488" y="3514725"/>
          <p14:tracePt t="30051" x="5862638" y="3448050"/>
          <p14:tracePt t="30067" x="5934075" y="3362325"/>
          <p14:tracePt t="30084" x="5967413" y="3324225"/>
          <p14:tracePt t="30337" x="5972175" y="3290888"/>
          <p14:tracePt t="30345" x="5972175" y="3252788"/>
          <p14:tracePt t="30353" x="5972175" y="3214688"/>
          <p14:tracePt t="30368" x="5972175" y="3200400"/>
          <p14:tracePt t="30384" x="5972175" y="3176588"/>
          <p14:tracePt t="30401" x="5972175" y="3167063"/>
          <p14:tracePt t="31121" x="5972175" y="3171825"/>
          <p14:tracePt t="31130" x="5972175" y="3176588"/>
          <p14:tracePt t="31136" x="5972175" y="3190875"/>
          <p14:tracePt t="31172" x="5972175" y="3219450"/>
          <p14:tracePt t="31185" x="5981700" y="3243263"/>
          <p14:tracePt t="31202" x="6000750" y="3262313"/>
          <p14:tracePt t="31219" x="6024563" y="3281363"/>
          <p14:tracePt t="31235" x="6038850" y="3281363"/>
          <p14:tracePt t="31252" x="6053138" y="3281363"/>
          <p14:tracePt t="31270" x="6067425" y="3281363"/>
          <p14:tracePt t="31285" x="6081713" y="3281363"/>
          <p14:tracePt t="31302" x="6096000" y="3281363"/>
          <p14:tracePt t="31319" x="6105525" y="3271838"/>
          <p14:tracePt t="31335" x="6119813" y="3252788"/>
          <p14:tracePt t="31353" x="6134100" y="3228975"/>
          <p14:tracePt t="31369" x="6148388" y="3214688"/>
          <p14:tracePt t="31385" x="6148388" y="3209925"/>
          <p14:tracePt t="31401" x="6162675" y="3171825"/>
          <p14:tracePt t="31418" x="6172200" y="3148013"/>
          <p14:tracePt t="31435" x="6176963" y="3128963"/>
          <p14:tracePt t="31452" x="6191250" y="3114675"/>
          <p14:tracePt t="31469" x="6196013" y="3109913"/>
          <p14:tracePt t="31486" x="6200775" y="3109913"/>
          <p14:tracePt t="31502" x="6205538" y="3109913"/>
          <p14:tracePt t="31518" x="6219825" y="3109913"/>
          <p14:tracePt t="31535" x="6229350" y="3109913"/>
          <p14:tracePt t="31553" x="6257925" y="3109913"/>
          <p14:tracePt t="31554" x="6272213" y="3109913"/>
          <p14:tracePt t="31569" x="6286500" y="3119438"/>
          <p14:tracePt t="31585" x="6329363" y="3152775"/>
          <p14:tracePt t="31602" x="6353175" y="3171825"/>
          <p14:tracePt t="31619" x="6391275" y="3209925"/>
          <p14:tracePt t="31635" x="6429375" y="3238500"/>
          <p14:tracePt t="31652" x="6472238" y="3267075"/>
          <p14:tracePt t="31669" x="6505575" y="3281363"/>
          <p14:tracePt t="31686" x="6524625" y="3281363"/>
          <p14:tracePt t="31702" x="6538913" y="3281363"/>
          <p14:tracePt t="31719" x="6557963" y="3281363"/>
          <p14:tracePt t="31735" x="6596063" y="3262313"/>
          <p14:tracePt t="31752" x="6634163" y="3243263"/>
          <p14:tracePt t="31754" x="6657975" y="3233738"/>
          <p14:tracePt t="31769" x="6724650" y="3233738"/>
          <p14:tracePt t="31785" x="6800850" y="3233738"/>
          <p14:tracePt t="31802" x="6891338" y="3271838"/>
          <p14:tracePt t="31819" x="7010400" y="3324225"/>
          <p14:tracePt t="31835" x="7119938" y="3376613"/>
          <p14:tracePt t="31852" x="7181850" y="3400425"/>
          <p14:tracePt t="31869" x="7196138" y="3405188"/>
          <p14:tracePt t="31886" x="7200900" y="3405188"/>
          <p14:tracePt t="31937" x="7210425" y="3405188"/>
          <p14:tracePt t="31946" x="7210425" y="3400425"/>
          <p14:tracePt t="31954" x="7224713" y="3376613"/>
          <p14:tracePt t="31969" x="7243763" y="3362325"/>
          <p14:tracePt t="31985" x="7258050" y="3343275"/>
          <p14:tracePt t="32002" x="7281863" y="3338513"/>
          <p14:tracePt t="32019" x="7329488" y="3338513"/>
          <p14:tracePt t="32037" x="7405688" y="3338513"/>
          <p14:tracePt t="32053" x="7481888" y="3338513"/>
          <p14:tracePt t="32070" x="7524750" y="3338513"/>
          <p14:tracePt t="32977" x="7515225" y="3338513"/>
          <p14:tracePt t="33138" x="7515225" y="3362325"/>
          <p14:tracePt t="33146" x="7500938" y="3390900"/>
          <p14:tracePt t="33154" x="7467600" y="3419475"/>
          <p14:tracePt t="33170" x="7410450" y="3490913"/>
          <p14:tracePt t="33203" x="7362825" y="3543300"/>
          <p14:tracePt t="33281" x="7367588" y="3543300"/>
          <p14:tracePt t="33297" x="7386638" y="3543300"/>
          <p14:tracePt t="33305" x="7396163" y="3519488"/>
          <p14:tracePt t="33313" x="7415213" y="3505200"/>
          <p14:tracePt t="33322" x="7439025" y="3471863"/>
          <p14:tracePt t="33337" x="7477125" y="3409950"/>
          <p14:tracePt t="33353" x="7505700" y="3348038"/>
          <p14:tracePt t="33370" x="7524750" y="3271838"/>
          <p14:tracePt t="33387" x="7548563" y="3176588"/>
          <p14:tracePt t="33404" x="7558088" y="3081338"/>
          <p14:tracePt t="33420" x="7567613" y="2990850"/>
          <p14:tracePt t="33437" x="7577138" y="2914650"/>
          <p14:tracePt t="33453" x="7586663" y="2843213"/>
          <p14:tracePt t="33470" x="7596188" y="2771775"/>
          <p14:tracePt t="33487" x="7596188" y="2719388"/>
          <p14:tracePt t="33505" x="7596188" y="2643188"/>
          <p14:tracePt t="33522" x="7591425" y="2605088"/>
          <p14:tracePt t="33538" x="7581900" y="2576513"/>
          <p14:tracePt t="33554" x="7572375" y="2557463"/>
          <p14:tracePt t="33570" x="7562850" y="2543175"/>
          <p14:tracePt t="33587" x="7539038" y="2519363"/>
          <p14:tracePt t="33604" x="7496175" y="2490788"/>
          <p14:tracePt t="33621" x="7424738" y="2443163"/>
          <p14:tracePt t="33638" x="7310438" y="2386013"/>
          <p14:tracePt t="33654" x="7148513" y="2295525"/>
          <p14:tracePt t="33671" x="6967538" y="2243138"/>
          <p14:tracePt t="33687" x="6777038" y="2205038"/>
          <p14:tracePt t="33703" x="6543675" y="2176463"/>
          <p14:tracePt t="33721" x="6210300" y="2143125"/>
          <p14:tracePt t="33722" x="6024563" y="2128838"/>
          <p14:tracePt t="33737" x="5500688" y="2128838"/>
          <p14:tracePt t="33754" x="4981575" y="2128838"/>
          <p14:tracePt t="33770" x="4519613" y="2128838"/>
          <p14:tracePt t="33787" x="4181475" y="2128838"/>
          <p14:tracePt t="33804" x="3881438" y="2171700"/>
          <p14:tracePt t="33821" x="3662363" y="2195513"/>
          <p14:tracePt t="33838" x="3548063" y="2219325"/>
          <p14:tracePt t="33854" x="3471863" y="2219325"/>
          <p14:tracePt t="33871" x="3414713" y="2219325"/>
          <p14:tracePt t="33888" x="3376613" y="2219325"/>
          <p14:tracePt t="33904" x="3357563" y="2219325"/>
          <p14:tracePt t="33921" x="3328988" y="2214563"/>
          <p14:tracePt t="33937" x="3300413" y="2214563"/>
          <p14:tracePt t="33954" x="3243263" y="2209800"/>
          <p14:tracePt t="33971" x="3138488" y="2185988"/>
          <p14:tracePt t="33988" x="2900363" y="2157413"/>
          <p14:tracePt t="34004" x="2628900" y="2114550"/>
          <p14:tracePt t="34021" x="2409825" y="2085975"/>
          <p14:tracePt t="34038" x="2243138" y="2085975"/>
          <p14:tracePt t="34054" x="2152650" y="2085975"/>
          <p14:tracePt t="34071" x="2109788" y="2085975"/>
          <p14:tracePt t="34088" x="2105025" y="2085975"/>
          <p14:tracePt t="34138" x="2095500" y="2071688"/>
          <p14:tracePt t="34146" x="2090738" y="2062163"/>
          <p14:tracePt t="34154" x="2085975" y="2047875"/>
          <p14:tracePt t="34171" x="2052638" y="2024063"/>
          <p14:tracePt t="34188" x="2019300" y="2005013"/>
          <p14:tracePt t="34205" x="2005013" y="2000250"/>
          <p14:tracePt t="34221" x="1995488" y="1990725"/>
          <p14:tracePt t="34238" x="1981200" y="1990725"/>
          <p14:tracePt t="34254" x="1976438" y="1990725"/>
          <p14:tracePt t="34297" x="2000250" y="2019300"/>
          <p14:tracePt t="34307" x="2047875" y="2057400"/>
          <p14:tracePt t="34321" x="2262188" y="2138363"/>
          <p14:tracePt t="34338" x="2743200" y="2233613"/>
          <p14:tracePt t="34354" x="3286125" y="2305050"/>
          <p14:tracePt t="34371" x="3624263" y="2305050"/>
          <p14:tracePt t="34387" x="3729038" y="2305050"/>
          <p14:tracePt t="34404" x="3738563" y="2300288"/>
          <p14:tracePt t="34421" x="3738563" y="2290763"/>
          <p14:tracePt t="34438" x="3738563" y="2286000"/>
          <p14:tracePt t="34455" x="3733800" y="2281238"/>
          <p14:tracePt t="34673" x="3729038" y="2281238"/>
          <p14:tracePt t="34681" x="3724275" y="2281238"/>
          <p14:tracePt t="34691" x="3719513" y="2281238"/>
          <p14:tracePt t="34722" x="3667125" y="2243138"/>
          <p14:tracePt t="34738" x="3619500" y="2228850"/>
          <p14:tracePt t="34754" x="3567113" y="2209800"/>
          <p14:tracePt t="34771" x="3538538" y="2200275"/>
          <p14:tracePt t="34788" x="3509963" y="2200275"/>
          <p14:tracePt t="34805" x="3433763" y="2200275"/>
          <p14:tracePt t="34822" x="3295650" y="2252663"/>
          <p14:tracePt t="34839" x="2962275" y="2390775"/>
          <p14:tracePt t="34855" x="2638425" y="2490788"/>
          <p14:tracePt t="34872" x="2366963" y="2566988"/>
          <p14:tracePt t="34889" x="2219325" y="2633663"/>
          <p14:tracePt t="34905" x="2219325" y="2647950"/>
          <p14:tracePt t="34922" x="2219325" y="2686050"/>
          <p14:tracePt t="34938" x="2233613" y="2738438"/>
          <p14:tracePt t="34954" x="2295525" y="2824163"/>
          <p14:tracePt t="34972" x="2338388" y="2895600"/>
          <p14:tracePt t="34988" x="2395538" y="2971800"/>
          <p14:tracePt t="35005" x="2500313" y="3033713"/>
          <p14:tracePt t="35022" x="2724150" y="3095625"/>
          <p14:tracePt t="35038" x="2938463" y="3119438"/>
          <p14:tracePt t="35055" x="3062288" y="3119438"/>
          <p14:tracePt t="35072" x="3119438" y="3076575"/>
          <p14:tracePt t="35089" x="3128963" y="2976563"/>
          <p14:tracePt t="35105" x="3128963" y="2838450"/>
          <p14:tracePt t="35122" x="3114675" y="2686050"/>
          <p14:tracePt t="35138" x="3062288" y="2590800"/>
          <p14:tracePt t="35156" x="2981325" y="2500313"/>
          <p14:tracePt t="35172" x="2886075" y="2428875"/>
          <p14:tracePt t="35189" x="2776538" y="2352675"/>
          <p14:tracePt t="35205" x="2690813" y="2305050"/>
          <p14:tracePt t="35222" x="2643188" y="2281238"/>
          <p14:tracePt t="35239" x="2633663" y="2276475"/>
          <p14:tracePt t="35255" x="2628900" y="2276475"/>
          <p14:tracePt t="35272" x="2624138" y="2276475"/>
          <p14:tracePt t="35289" x="2605088" y="2276475"/>
          <p14:tracePt t="35305" x="2481263" y="2276475"/>
          <p14:tracePt t="35322" x="2381250" y="2276475"/>
          <p14:tracePt t="35338" x="2290763" y="2276475"/>
          <p14:tracePt t="35356" x="2214563" y="2276475"/>
          <p14:tracePt t="35372" x="2133600" y="2257425"/>
          <p14:tracePt t="35389" x="2076450" y="2228850"/>
          <p14:tracePt t="35406" x="2066925" y="2209800"/>
          <p14:tracePt t="35422" x="2066925" y="2190750"/>
          <p14:tracePt t="35439" x="2066925" y="2166938"/>
          <p14:tracePt t="35455" x="2138363" y="2133600"/>
          <p14:tracePt t="35473" x="2257425" y="2066925"/>
          <p14:tracePt t="35490" x="2281238" y="2047875"/>
          <p14:tracePt t="35505" x="2281238" y="2038350"/>
          <p14:tracePt t="35522" x="2281238" y="2014538"/>
          <p14:tracePt t="35539" x="2238375" y="1995488"/>
          <p14:tracePt t="35555" x="2119313" y="1962150"/>
          <p14:tracePt t="35573" x="2019300" y="1933575"/>
          <p14:tracePt t="35589" x="1957388" y="1919288"/>
          <p14:tracePt t="35606" x="1928813" y="1914525"/>
          <p14:tracePt t="35622" x="1924050" y="1905000"/>
          <p14:tracePt t="35639" x="1919288" y="1905000"/>
          <p14:tracePt t="35713" x="1914525" y="1905000"/>
          <p14:tracePt t="35721" x="1909763" y="1909763"/>
          <p14:tracePt t="35729" x="1900238" y="1919288"/>
          <p14:tracePt t="35739" x="1895475" y="1924050"/>
          <p14:tracePt t="35755" x="1890713" y="1938338"/>
          <p14:tracePt t="35772" x="1881188" y="1952625"/>
          <p14:tracePt t="35789" x="1876425" y="2000250"/>
          <p14:tracePt t="35805" x="1876425" y="2090738"/>
          <p14:tracePt t="35822" x="1876425" y="2271713"/>
          <p14:tracePt t="35839" x="1876425" y="2528888"/>
          <p14:tracePt t="35856" x="1876425" y="2790825"/>
          <p14:tracePt t="35873" x="1876425" y="3062288"/>
          <p14:tracePt t="35888" x="1890713" y="3152775"/>
          <p14:tracePt t="35905" x="1909763" y="3209925"/>
          <p14:tracePt t="35922" x="1924050" y="3228975"/>
          <p14:tracePt t="35938" x="1933575" y="3238500"/>
          <p14:tracePt t="36105" x="1938338" y="3238500"/>
          <p14:tracePt t="36113" x="1943100" y="3238500"/>
          <p14:tracePt t="36122" x="1957388" y="3238500"/>
          <p14:tracePt t="36171" x="2095500" y="3105150"/>
          <p14:tracePt t="36189" x="2181225" y="3000375"/>
          <p14:tracePt t="36206" x="2290763" y="2871788"/>
          <p14:tracePt t="36222" x="2386013" y="2790825"/>
          <p14:tracePt t="36240" x="2424113" y="2733675"/>
          <p14:tracePt t="36257" x="2457450" y="2671763"/>
          <p14:tracePt t="36272" x="2457450" y="2657475"/>
          <p14:tracePt t="36289" x="2457450" y="2624138"/>
          <p14:tracePt t="36306" x="2457450" y="2614613"/>
          <p14:tracePt t="36323" x="2457450" y="2605088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5DEF85-A146-4AA8-B7B2-9F196C23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Generate uniform keystreams from      for</a:t>
            </a:r>
          </a:p>
          <a:p>
            <a:r>
              <a:rPr lang="en-AU" dirty="0"/>
              <a:t>Correlated uniform keystreams with Box-Muller transform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Add generated keystreams to measurements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2C564-5E8A-4950-BFE8-6DC63153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FEAC-E66F-45E6-AF39-F9DD4F55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C58D2E-73DD-450C-8E2A-3D7C9ED7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Correlated Noise Generation</a:t>
            </a:r>
          </a:p>
        </p:txBody>
      </p:sp>
      <p:pic>
        <p:nvPicPr>
          <p:cNvPr id="9" name="Picture 8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sk}_i&#10;\end{equation*}&#10;\end{document}" title="IguanaTex Bitmap Display">
            <a:extLst>
              <a:ext uri="{FF2B5EF4-FFF2-40B4-BE49-F238E27FC236}">
                <a16:creationId xmlns:a16="http://schemas.microsoft.com/office/drawing/2014/main" id="{78565664-788A-4B75-AAF7-60437708C9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48" y="1194493"/>
            <a:ext cx="218993" cy="170597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1\leq i \leq n&#10;\end{equation*}&#10;\end{document}" title="IguanaTex Bitmap Display">
            <a:extLst>
              <a:ext uri="{FF2B5EF4-FFF2-40B4-BE49-F238E27FC236}">
                <a16:creationId xmlns:a16="http://schemas.microsoft.com/office/drawing/2014/main" id="{5B5BEEB9-79DD-49A6-9F25-978534A6C1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102" y="1197648"/>
            <a:ext cx="809448" cy="16213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B1485E4-B591-4AC2-A0EA-D80BD9FEF1C2}"/>
              </a:ext>
            </a:extLst>
          </p:cNvPr>
          <p:cNvGrpSpPr/>
          <p:nvPr/>
        </p:nvGrpSpPr>
        <p:grpSpPr>
          <a:xfrm>
            <a:off x="1727897" y="2024083"/>
            <a:ext cx="5688204" cy="1187025"/>
            <a:chOff x="2002217" y="2024083"/>
            <a:chExt cx="5688204" cy="1187025"/>
          </a:xfrm>
        </p:grpSpPr>
        <p:pic>
          <p:nvPicPr>
            <p:cNvPr id="26" name="Picture 25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begin{bmatrix}&#10;\vec{g}_{k,1}\\&#10;\vdots\\&#10;\vec{g}_{k,n}&#10;\end{bmatrix}&#10;\sim\mathcal{N}\left(\vec{0},\mat{S}^{(n)}\right)\hspace{0.75cm}&#10;\mat{S}^{(n)}=&#10;  \begin{bmatrix}&#10;    \mat{Z} &amp; \cdots &amp; \mat{Z}\\&#10;    \vdots &amp; \ddots &amp; \vdots\\&#10;    \mat{Z} &amp; \cdots &amp; \mat{Z}\\&#10;  \end{bmatrix}+&#10;  \begin{bmatrix}&#10;    \mat{Y} &amp; \mat{0} &amp; \mat{0}\\&#10;    \mat{0} &amp; \ddots &amp; \mat{0}\\&#10;    \mat{0} &amp; \mat{0} &amp; \mat{Y}\\&#10;  \end{bmatrix}&#10;\end{equation*}&#10;\end{document}" title="IguanaTex Bitmap Display">
              <a:extLst>
                <a:ext uri="{FF2B5EF4-FFF2-40B4-BE49-F238E27FC236}">
                  <a16:creationId xmlns:a16="http://schemas.microsoft.com/office/drawing/2014/main" id="{B609D668-40AC-46C8-87D2-36EDB2C6CDC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217" y="2024083"/>
              <a:ext cx="5639315" cy="9715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D100241-7581-41FC-B237-4A681717DA3F}"/>
                </a:ext>
              </a:extLst>
            </p:cNvPr>
            <p:cNvSpPr txBox="1"/>
            <p:nvPr/>
          </p:nvSpPr>
          <p:spPr>
            <a:xfrm>
              <a:off x="5003706" y="2995664"/>
              <a:ext cx="11288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800" dirty="0"/>
                <a:t>Correlated component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EDDAA0-8D12-4E4A-9CFB-53862F39F7F7}"/>
                </a:ext>
              </a:extLst>
            </p:cNvPr>
            <p:cNvSpPr txBox="1"/>
            <p:nvPr/>
          </p:nvSpPr>
          <p:spPr>
            <a:xfrm>
              <a:off x="6458994" y="2995664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800" dirty="0"/>
                <a:t>Uncorrelated component</a:t>
              </a:r>
            </a:p>
          </p:txBody>
        </p:sp>
      </p:grpSp>
      <p:pic>
        <p:nvPicPr>
          <p:cNvPr id="23" name="Picture 22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^\prime_{k,i} = \vec{y}_{k,i}+\vec{g}_{k,i} = \mat{H}_{k,i} \vec{x}_k + \vec{v}_{k,i} + \vec{g}_{k,i}\hspace{2cm} \vec{v}_k \sim \mathcal{N}(\vec{0},\mat{R}_{k,i})&#10;\end{equation*}&#10;\end{document}" title="IguanaTex Bitmap Display">
            <a:extLst>
              <a:ext uri="{FF2B5EF4-FFF2-40B4-BE49-F238E27FC236}">
                <a16:creationId xmlns:a16="http://schemas.microsoft.com/office/drawing/2014/main" id="{9623993F-8024-45C0-9DA5-BB95BB20CA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666" y="3875410"/>
            <a:ext cx="5964800" cy="281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D08821B-3D3E-47B9-95E3-D6AAA756089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7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68"/>
    </mc:Choice>
    <mc:Fallback>
      <p:transition spd="slow" advTm="1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3" x="2457450" y="2614613"/>
          <p14:tracePt t="771" x="2481263" y="2667000"/>
          <p14:tracePt t="780" x="2505075" y="2728913"/>
          <p14:tracePt t="810" x="2609850" y="2919413"/>
          <p14:tracePt t="813" x="2671763" y="3009900"/>
          <p14:tracePt t="829" x="2767013" y="3133725"/>
          <p14:tracePt t="845" x="2838450" y="3205163"/>
          <p14:tracePt t="862" x="2867025" y="3224213"/>
          <p14:tracePt t="908" x="2871788" y="3224213"/>
          <p14:tracePt t="924" x="2876550" y="3243263"/>
          <p14:tracePt t="932" x="2890838" y="3252788"/>
          <p14:tracePt t="945" x="2895600" y="3281363"/>
          <p14:tracePt t="962" x="2928938" y="3376613"/>
          <p14:tracePt t="979" x="2981325" y="3490913"/>
          <p14:tracePt t="995" x="3081338" y="3657600"/>
          <p14:tracePt t="1012" x="3128963" y="3714750"/>
          <p14:tracePt t="1029" x="3152775" y="3738563"/>
          <p14:tracePt t="1046" x="3157538" y="3743325"/>
          <p14:tracePt t="1062" x="3167063" y="3743325"/>
          <p14:tracePt t="1096" x="3171825" y="3748088"/>
          <p14:tracePt t="1112" x="3176588" y="3771900"/>
          <p14:tracePt t="1129" x="3176588" y="3800475"/>
          <p14:tracePt t="1146" x="3176588" y="3829050"/>
          <p14:tracePt t="1163" x="3176588" y="3843338"/>
          <p14:tracePt t="1179" x="3176588" y="3857625"/>
          <p14:tracePt t="1452" x="3176588" y="3843338"/>
          <p14:tracePt t="1461" x="3162300" y="3833813"/>
          <p14:tracePt t="1468" x="3143250" y="3819525"/>
          <p14:tracePt t="1493" x="3143250" y="3810000"/>
          <p14:tracePt t="1513" x="3143250" y="3805238"/>
          <p14:tracePt t="1529" x="3138488" y="3800475"/>
          <p14:tracePt t="1546" x="3119438" y="3800475"/>
          <p14:tracePt t="1564" x="3028950" y="3790950"/>
          <p14:tracePt t="1580" x="2986088" y="3790950"/>
          <p14:tracePt t="1596" x="2933700" y="3790950"/>
          <p14:tracePt t="1612" x="2867025" y="3790950"/>
          <p14:tracePt t="1629" x="2776538" y="3781425"/>
          <p14:tracePt t="1646" x="2738438" y="3781425"/>
          <p14:tracePt t="1663" x="2724150" y="3776663"/>
          <p14:tracePt t="1679" x="2719388" y="3776663"/>
          <p14:tracePt t="1697" x="2714625" y="3776663"/>
          <p14:tracePt t="1957" x="2695575" y="3776663"/>
          <p14:tracePt t="1965" x="2681288" y="3776663"/>
          <p14:tracePt t="1972" x="2662238" y="3776663"/>
          <p14:tracePt t="1997" x="2647950" y="3776663"/>
          <p14:tracePt t="2013" x="2643188" y="3776663"/>
          <p14:tracePt t="2046" x="2628900" y="3776663"/>
          <p14:tracePt t="2063" x="2600325" y="3776663"/>
          <p14:tracePt t="2080" x="2581275" y="3748088"/>
          <p14:tracePt t="2097" x="2571750" y="3738563"/>
          <p14:tracePt t="2332" x="2566988" y="3738563"/>
          <p14:tracePt t="2388" x="2557463" y="3738563"/>
          <p14:tracePt t="2452" x="2562225" y="3738563"/>
          <p14:tracePt t="2460" x="2566988" y="3729038"/>
          <p14:tracePt t="2476" x="2576513" y="3724275"/>
          <p14:tracePt t="2483" x="2586038" y="3719513"/>
          <p14:tracePt t="2497" x="2590800" y="3714750"/>
          <p14:tracePt t="2514" x="2614613" y="3709988"/>
          <p14:tracePt t="2530" x="2628900" y="3695700"/>
          <p14:tracePt t="2548" x="2633663" y="3690938"/>
          <p14:tracePt t="2932" x="2628900" y="3690938"/>
          <p14:tracePt t="2940" x="2605088" y="3690938"/>
          <p14:tracePt t="2949" x="2590800" y="3690938"/>
          <p14:tracePt t="2976" x="2581275" y="3690938"/>
          <p14:tracePt t="2997" x="2576513" y="3690938"/>
          <p14:tracePt t="3068" x="2576513" y="3686175"/>
          <p14:tracePt t="3077" x="2576513" y="3681413"/>
          <p14:tracePt t="3084" x="2576513" y="3676650"/>
          <p14:tracePt t="3100" x="2576513" y="3667125"/>
          <p14:tracePt t="3114" x="2581275" y="3662363"/>
          <p14:tracePt t="3131" x="2600325" y="3643313"/>
          <p14:tracePt t="3148" x="2605088" y="3643313"/>
          <p14:tracePt t="3372" x="2605088" y="3629025"/>
          <p14:tracePt t="3380" x="2605088" y="3624263"/>
          <p14:tracePt t="3397" x="2624138" y="3609975"/>
          <p14:tracePt t="3415" x="2686050" y="3600450"/>
          <p14:tracePt t="3431" x="2762250" y="3600450"/>
          <p14:tracePt t="3448" x="2819400" y="3605213"/>
          <p14:tracePt t="3465" x="2847975" y="3605213"/>
          <p14:tracePt t="3481" x="2909888" y="3633788"/>
          <p14:tracePt t="3498" x="2990850" y="3671888"/>
          <p14:tracePt t="3515" x="3086100" y="3714750"/>
          <p14:tracePt t="3532" x="3152775" y="3724275"/>
          <p14:tracePt t="3548" x="3162300" y="3729038"/>
          <p14:tracePt t="3916" x="3152775" y="3729038"/>
          <p14:tracePt t="3924" x="3105150" y="3729038"/>
          <p14:tracePt t="3933" x="3062288" y="3733800"/>
          <p14:tracePt t="3948" x="3000375" y="3767138"/>
          <p14:tracePt t="3965" x="2990850" y="3776663"/>
          <p14:tracePt t="4045" x="2986088" y="3776663"/>
          <p14:tracePt t="4052" x="2981325" y="3776663"/>
          <p14:tracePt t="4059" x="2971800" y="3776663"/>
          <p14:tracePt t="4076" x="2967038" y="3776663"/>
          <p14:tracePt t="4084" x="2962275" y="3776663"/>
          <p14:tracePt t="4098" x="2957513" y="3776663"/>
          <p14:tracePt t="4116" x="2943225" y="3776663"/>
          <p14:tracePt t="4132" x="2928938" y="3776663"/>
          <p14:tracePt t="4148" x="2900363" y="3776663"/>
          <p14:tracePt t="4164" x="2890838" y="3781425"/>
          <p14:tracePt t="4182" x="2876550" y="3805238"/>
          <p14:tracePt t="4198" x="2857500" y="3829050"/>
          <p14:tracePt t="4215" x="2828925" y="3876675"/>
          <p14:tracePt t="4232" x="2790825" y="3933825"/>
          <p14:tracePt t="4248" x="2752725" y="3976688"/>
          <p14:tracePt t="4265" x="2728913" y="4019550"/>
          <p14:tracePt t="4281" x="2728913" y="4048125"/>
          <p14:tracePt t="4298" x="2728913" y="4062413"/>
          <p14:tracePt t="4315" x="2728913" y="4067175"/>
          <p14:tracePt t="4331" x="2728913" y="4071938"/>
          <p14:tracePt t="4348" x="2738438" y="4071938"/>
          <p14:tracePt t="4365" x="2743200" y="4071938"/>
          <p14:tracePt t="4398" x="2747963" y="4071938"/>
          <p14:tracePt t="4415" x="2752725" y="4071938"/>
          <p14:tracePt t="4432" x="2767013" y="4057650"/>
          <p14:tracePt t="4448" x="2771775" y="4043363"/>
          <p14:tracePt t="4465" x="2771775" y="4038600"/>
          <p14:tracePt t="4481" x="2771775" y="4033838"/>
          <p14:tracePt t="4498" x="2771775" y="4024313"/>
          <p14:tracePt t="4532" x="2771775" y="4019550"/>
          <p14:tracePt t="4548" x="2771775" y="4005263"/>
          <p14:tracePt t="4565" x="2771775" y="3986213"/>
          <p14:tracePt t="4582" x="2771775" y="3957638"/>
          <p14:tracePt t="4599" x="2771775" y="3929063"/>
          <p14:tracePt t="4615" x="2771775" y="3924300"/>
          <p14:tracePt t="4632" x="2771775" y="3914775"/>
          <p14:tracePt t="4732" x="2767013" y="3910013"/>
          <p14:tracePt t="4740" x="2767013" y="3905250"/>
          <p14:tracePt t="4748" x="2762250" y="3900488"/>
          <p14:tracePt t="4766" x="2752725" y="3890963"/>
          <p14:tracePt t="4782" x="2747963" y="3886200"/>
          <p14:tracePt t="4816" x="2743200" y="3881438"/>
          <p14:tracePt t="4849" x="2738438" y="3881438"/>
          <p14:tracePt t="4866" x="2733675" y="3881438"/>
          <p14:tracePt t="4882" x="2719388" y="3876675"/>
          <p14:tracePt t="4898" x="2719388" y="3871913"/>
          <p14:tracePt t="4916" x="2705100" y="3862388"/>
          <p14:tracePt t="4932" x="2681288" y="3848100"/>
          <p14:tracePt t="4949" x="2676525" y="3838575"/>
          <p14:tracePt t="4982" x="2671763" y="3838575"/>
          <p14:tracePt t="5016" x="2667000" y="3838575"/>
          <p14:tracePt t="5033" x="2657475" y="3833813"/>
          <p14:tracePt t="5093" x="2652713" y="3833813"/>
          <p14:tracePt t="5117" x="2647950" y="3833813"/>
          <p14:tracePt t="5141" x="2647950" y="3838575"/>
          <p14:tracePt t="5148" x="2643188" y="3838575"/>
          <p14:tracePt t="5164" x="2638425" y="3848100"/>
          <p14:tracePt t="5182" x="2628900" y="3862388"/>
          <p14:tracePt t="5199" x="2614613" y="3881438"/>
          <p14:tracePt t="5216" x="2609850" y="3895725"/>
          <p14:tracePt t="5232" x="2605088" y="3905250"/>
          <p14:tracePt t="5249" x="2595563" y="3919538"/>
          <p14:tracePt t="5266" x="2590800" y="3929063"/>
          <p14:tracePt t="5282" x="2590800" y="3933825"/>
          <p14:tracePt t="5299" x="2581275" y="3948113"/>
          <p14:tracePt t="5332" x="2576513" y="3952875"/>
          <p14:tracePt t="5349" x="2566988" y="3962400"/>
          <p14:tracePt t="5366" x="2566988" y="3967163"/>
          <p14:tracePt t="5383" x="2562225" y="3971925"/>
          <p14:tracePt t="5399" x="2557463" y="3981450"/>
          <p14:tracePt t="5417" x="2557463" y="3990975"/>
          <p14:tracePt t="5432" x="2552700" y="4000500"/>
          <p14:tracePt t="5449" x="2552700" y="4014788"/>
          <p14:tracePt t="5466" x="2543175" y="4019550"/>
          <p14:tracePt t="5483" x="2543175" y="4033838"/>
          <p14:tracePt t="5500" x="2543175" y="4043363"/>
          <p14:tracePt t="5516" x="2543175" y="4052888"/>
          <p14:tracePt t="5533" x="2543175" y="4057650"/>
          <p14:tracePt t="5571" x="2543175" y="4062413"/>
          <p14:tracePt t="5588" x="2543175" y="4067175"/>
          <p14:tracePt t="5600" x="2543175" y="4076700"/>
          <p14:tracePt t="5616" x="2543175" y="4086225"/>
          <p14:tracePt t="5633" x="2543175" y="4110038"/>
          <p14:tracePt t="5649" x="2543175" y="4119563"/>
          <p14:tracePt t="5666" x="2543175" y="4133850"/>
          <p14:tracePt t="5682" x="2543175" y="4152900"/>
          <p14:tracePt t="5684" x="2543175" y="4157663"/>
          <p14:tracePt t="5699" x="2543175" y="4162425"/>
          <p14:tracePt t="5716" x="2543175" y="4191000"/>
          <p14:tracePt t="5733" x="2543175" y="4205288"/>
          <p14:tracePt t="5749" x="2543175" y="4210050"/>
          <p14:tracePt t="5766" x="2543175" y="4214813"/>
          <p14:tracePt t="5783" x="2543175" y="4219575"/>
          <p14:tracePt t="5816" x="2547938" y="4224338"/>
          <p14:tracePt t="5900" x="2557463" y="4224338"/>
          <p14:tracePt t="5932" x="2557463" y="4233863"/>
          <p14:tracePt t="5940" x="2557463" y="4238625"/>
          <p14:tracePt t="5956" x="2557463" y="4243388"/>
          <p14:tracePt t="5966" x="2562225" y="4243388"/>
          <p14:tracePt t="5983" x="2562225" y="4248150"/>
          <p14:tracePt t="6000" x="2566988" y="4252913"/>
          <p14:tracePt t="6017" x="2571750" y="4262438"/>
          <p14:tracePt t="6034" x="2581275" y="4267200"/>
          <p14:tracePt t="6050" x="2586038" y="4271963"/>
          <p14:tracePt t="6068" x="2595563" y="4281488"/>
          <p14:tracePt t="6083" x="2595563" y="4286250"/>
          <p14:tracePt t="6100" x="2600325" y="4286250"/>
          <p14:tracePt t="6116" x="2605088" y="4291013"/>
          <p14:tracePt t="6133" x="2614613" y="4295775"/>
          <p14:tracePt t="6150" x="2614613" y="4300538"/>
          <p14:tracePt t="6167" x="2628900" y="4300538"/>
          <p14:tracePt t="6183" x="2643188" y="4305300"/>
          <p14:tracePt t="6200" x="2662238" y="4305300"/>
          <p14:tracePt t="6217" x="2681288" y="4314825"/>
          <p14:tracePt t="6234" x="2709863" y="4314825"/>
          <p14:tracePt t="6250" x="2757488" y="4314825"/>
          <p14:tracePt t="6267" x="2800350" y="4314825"/>
          <p14:tracePt t="6283" x="2843213" y="4314825"/>
          <p14:tracePt t="6301" x="2895600" y="4314825"/>
          <p14:tracePt t="6317" x="2924175" y="4314825"/>
          <p14:tracePt t="6333" x="2928938" y="4314825"/>
          <p14:tracePt t="6350" x="2933700" y="4314825"/>
          <p14:tracePt t="6404" x="2938463" y="4314825"/>
          <p14:tracePt t="6427" x="2938463" y="4310063"/>
          <p14:tracePt t="6492" x="2938463" y="4305300"/>
          <p14:tracePt t="7036" x="2943225" y="4300538"/>
          <p14:tracePt t="7045" x="2943225" y="4295775"/>
          <p14:tracePt t="7060" x="2947988" y="4281488"/>
          <p14:tracePt t="7076" x="2947988" y="4267200"/>
          <p14:tracePt t="7085" x="2947988" y="4262438"/>
          <p14:tracePt t="7101" x="2947988" y="4243388"/>
          <p14:tracePt t="7117" x="2947988" y="4224338"/>
          <p14:tracePt t="7134" x="2947988" y="4195763"/>
          <p14:tracePt t="7151" x="2947988" y="4171950"/>
          <p14:tracePt t="7167" x="2947988" y="4167188"/>
          <p14:tracePt t="7184" x="2952750" y="4157663"/>
          <p14:tracePt t="7201" x="2957513" y="4148138"/>
          <p14:tracePt t="11076" x="2962275" y="4148138"/>
          <p14:tracePt t="11084" x="2971800" y="4148138"/>
          <p14:tracePt t="11092" x="2986088" y="4148138"/>
          <p14:tracePt t="11104" x="3000375" y="4148138"/>
          <p14:tracePt t="11120" x="3005138" y="4148138"/>
          <p14:tracePt t="11154" x="3005138" y="4152900"/>
          <p14:tracePt t="11172" x="3014663" y="4167188"/>
          <p14:tracePt t="11188" x="3019425" y="4167188"/>
          <p14:tracePt t="11204" x="3028950" y="4176713"/>
          <p14:tracePt t="11221" x="3033713" y="4176713"/>
          <p14:tracePt t="11237" x="3038475" y="4176713"/>
          <p14:tracePt t="11283" x="3043238" y="4181475"/>
          <p14:tracePt t="11292" x="3043238" y="4186238"/>
          <p14:tracePt t="11304" x="3048000" y="4191000"/>
          <p14:tracePt t="11321" x="3048000" y="4200525"/>
          <p14:tracePt t="11337" x="3052763" y="4205288"/>
          <p14:tracePt t="11355" x="3057525" y="4205288"/>
          <p14:tracePt t="11371" x="3071813" y="4219575"/>
          <p14:tracePt t="11387" x="3081338" y="4238625"/>
          <p14:tracePt t="11404" x="3105150" y="4262438"/>
          <p14:tracePt t="11421" x="3143250" y="4286250"/>
          <p14:tracePt t="11437" x="3181350" y="4305300"/>
          <p14:tracePt t="11455" x="3224213" y="4324350"/>
          <p14:tracePt t="11471" x="3257550" y="4338638"/>
          <p14:tracePt t="11488" x="3286125" y="4338638"/>
          <p14:tracePt t="11504" x="3314700" y="4338638"/>
          <p14:tracePt t="11521" x="3338513" y="4338638"/>
          <p14:tracePt t="11538" x="3367088" y="4338638"/>
          <p14:tracePt t="11554" x="3376613" y="4338638"/>
          <p14:tracePt t="11572" x="3395663" y="4343400"/>
          <p14:tracePt t="11588" x="3405188" y="4348163"/>
          <p14:tracePt t="11621" x="3409950" y="4352925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4212001" cy="3263503"/>
          </a:xfrm>
        </p:spPr>
        <p:txBody>
          <a:bodyPr>
            <a:normAutofit/>
          </a:bodyPr>
          <a:lstStyle/>
          <a:p>
            <a:r>
              <a:rPr lang="de-DE" dirty="0"/>
              <a:t>Growing number of public networks</a:t>
            </a:r>
          </a:p>
          <a:p>
            <a:endParaRPr lang="de-DE" dirty="0"/>
          </a:p>
          <a:p>
            <a:r>
              <a:rPr lang="de-DE" dirty="0"/>
              <a:t>Increasingly used by distributed sensors, IoT devices, cloud computing, etc</a:t>
            </a:r>
          </a:p>
          <a:p>
            <a:endParaRPr lang="de-DE" dirty="0"/>
          </a:p>
          <a:p>
            <a:r>
              <a:rPr lang="de-DE" dirty="0"/>
              <a:t>Greater need for security guarantees</a:t>
            </a:r>
          </a:p>
          <a:p>
            <a:endParaRPr lang="de-DE" dirty="0"/>
          </a:p>
          <a:p>
            <a:r>
              <a:rPr lang="de-DE" dirty="0"/>
              <a:t>Affected users</a:t>
            </a:r>
          </a:p>
          <a:p>
            <a:pPr lvl="1"/>
            <a:r>
              <a:rPr lang="de-DE" dirty="0"/>
              <a:t>Private</a:t>
            </a:r>
          </a:p>
          <a:p>
            <a:pPr lvl="1"/>
            <a:r>
              <a:rPr lang="de-DE" dirty="0"/>
              <a:t>Commercial</a:t>
            </a:r>
          </a:p>
          <a:p>
            <a:pPr lvl="1"/>
            <a:r>
              <a:rPr lang="de-DE" dirty="0"/>
              <a:t>Government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in Networks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772F6FA-A683-4F73-A528-0C2E3A86E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55" y="717585"/>
            <a:ext cx="2576042" cy="1897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700A56-80B1-4B96-A348-04B533E855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82" y="2686010"/>
            <a:ext cx="2673996" cy="21238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194488C-E0E6-4954-A876-447609862115}"/>
              </a:ext>
            </a:extLst>
          </p:cNvPr>
          <p:cNvGrpSpPr/>
          <p:nvPr/>
        </p:nvGrpSpPr>
        <p:grpSpPr>
          <a:xfrm>
            <a:off x="4196365" y="2230751"/>
            <a:ext cx="2584352" cy="2085436"/>
            <a:chOff x="4913377" y="1334642"/>
            <a:chExt cx="3498268" cy="2822918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DF4B8F9-1406-4B14-9F2E-F8D5D3C3B1D7}"/>
                </a:ext>
              </a:extLst>
            </p:cNvPr>
            <p:cNvSpPr/>
            <p:nvPr/>
          </p:nvSpPr>
          <p:spPr>
            <a:xfrm>
              <a:off x="4913377" y="1334642"/>
              <a:ext cx="3498268" cy="28229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pic>
          <p:nvPicPr>
            <p:cNvPr id="19" name="Graphic 18" descr="Wireless">
              <a:extLst>
                <a:ext uri="{FF2B5EF4-FFF2-40B4-BE49-F238E27FC236}">
                  <a16:creationId xmlns:a16="http://schemas.microsoft.com/office/drawing/2014/main" id="{D3B67E94-ACEC-4A57-99AF-5CE537BBE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8100000">
              <a:off x="7881884" y="2469556"/>
              <a:ext cx="438868" cy="43886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E1B0B46-A2C7-4FE0-9469-D59111B604D7}"/>
                </a:ext>
              </a:extLst>
            </p:cNvPr>
            <p:cNvSpPr/>
            <p:nvPr/>
          </p:nvSpPr>
          <p:spPr>
            <a:xfrm>
              <a:off x="7902029" y="2638193"/>
              <a:ext cx="93675" cy="99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4" name="Graphic 3" descr="Computer">
              <a:extLst>
                <a:ext uri="{FF2B5EF4-FFF2-40B4-BE49-F238E27FC236}">
                  <a16:creationId xmlns:a16="http://schemas.microsoft.com/office/drawing/2014/main" id="{B5EDEE70-A46B-427B-8660-ED0B7ABF7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06702" y="1509409"/>
              <a:ext cx="357748" cy="357748"/>
            </a:xfrm>
            <a:prstGeom prst="rect">
              <a:avLst/>
            </a:prstGeom>
          </p:spPr>
        </p:pic>
        <p:pic>
          <p:nvPicPr>
            <p:cNvPr id="6" name="Graphic 5" descr="Server">
              <a:extLst>
                <a:ext uri="{FF2B5EF4-FFF2-40B4-BE49-F238E27FC236}">
                  <a16:creationId xmlns:a16="http://schemas.microsoft.com/office/drawing/2014/main" id="{9802AAAD-A961-4040-8670-14F706383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126736" y="2595326"/>
              <a:ext cx="357748" cy="357748"/>
            </a:xfrm>
            <a:prstGeom prst="rect">
              <a:avLst/>
            </a:prstGeom>
          </p:spPr>
        </p:pic>
        <p:pic>
          <p:nvPicPr>
            <p:cNvPr id="8" name="Graphic 7" descr="Laptop">
              <a:extLst>
                <a:ext uri="{FF2B5EF4-FFF2-40B4-BE49-F238E27FC236}">
                  <a16:creationId xmlns:a16="http://schemas.microsoft.com/office/drawing/2014/main" id="{AE63A9D4-ADF7-4689-A356-3DB0A5F5C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71363" y="3215165"/>
              <a:ext cx="357748" cy="357748"/>
            </a:xfrm>
            <a:prstGeom prst="rect">
              <a:avLst/>
            </a:prstGeom>
          </p:spPr>
        </p:pic>
        <p:pic>
          <p:nvPicPr>
            <p:cNvPr id="10" name="Graphic 9" descr="Call center">
              <a:extLst>
                <a:ext uri="{FF2B5EF4-FFF2-40B4-BE49-F238E27FC236}">
                  <a16:creationId xmlns:a16="http://schemas.microsoft.com/office/drawing/2014/main" id="{72DE1803-AFF5-4F3B-B869-F0CD626D9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27293" y="3691046"/>
              <a:ext cx="359712" cy="359712"/>
            </a:xfrm>
            <a:prstGeom prst="rect">
              <a:avLst/>
            </a:prstGeom>
          </p:spPr>
        </p:pic>
        <p:pic>
          <p:nvPicPr>
            <p:cNvPr id="15" name="Graphic 14" descr="Processor">
              <a:extLst>
                <a:ext uri="{FF2B5EF4-FFF2-40B4-BE49-F238E27FC236}">
                  <a16:creationId xmlns:a16="http://schemas.microsoft.com/office/drawing/2014/main" id="{00F19AD7-0E20-4D10-8B76-6BD5BC439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646227" y="2509135"/>
              <a:ext cx="359712" cy="359712"/>
            </a:xfrm>
            <a:prstGeom prst="rect">
              <a:avLst/>
            </a:prstGeom>
          </p:spPr>
        </p:pic>
        <p:pic>
          <p:nvPicPr>
            <p:cNvPr id="17" name="Graphic 16" descr="Man">
              <a:extLst>
                <a:ext uri="{FF2B5EF4-FFF2-40B4-BE49-F238E27FC236}">
                  <a16:creationId xmlns:a16="http://schemas.microsoft.com/office/drawing/2014/main" id="{7C4BEB1F-4F70-4F78-8606-D987ABAFC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870696" y="1507445"/>
              <a:ext cx="359712" cy="35971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C604422-F97F-433A-A4B0-D9FCC542D3A2}"/>
                </a:ext>
              </a:extLst>
            </p:cNvPr>
            <p:cNvCxnSpPr>
              <a:cxnSpLocks/>
            </p:cNvCxnSpPr>
            <p:nvPr/>
          </p:nvCxnSpPr>
          <p:spPr>
            <a:xfrm>
              <a:off x="5980532" y="2268625"/>
              <a:ext cx="587191" cy="24632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77105F2-480E-432C-A77C-3B095452CE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78917" y="2268625"/>
              <a:ext cx="38472" cy="4926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3F6A1F2-70D0-4177-9367-D2A842E51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7389" y="2514953"/>
              <a:ext cx="546898" cy="24632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FF80836-3EA9-4998-9E92-DB914490818D}"/>
                </a:ext>
              </a:extLst>
            </p:cNvPr>
            <p:cNvCxnSpPr>
              <a:cxnSpLocks/>
            </p:cNvCxnSpPr>
            <p:nvPr/>
          </p:nvCxnSpPr>
          <p:spPr>
            <a:xfrm>
              <a:off x="6559420" y="2514953"/>
              <a:ext cx="122402" cy="81341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316A219-E216-41FA-A507-F73487F857C9}"/>
                </a:ext>
              </a:extLst>
            </p:cNvPr>
            <p:cNvCxnSpPr>
              <a:cxnSpLocks/>
            </p:cNvCxnSpPr>
            <p:nvPr/>
          </p:nvCxnSpPr>
          <p:spPr>
            <a:xfrm>
              <a:off x="6559420" y="2514953"/>
              <a:ext cx="525579" cy="19627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64B670-8AB7-4FF5-A34B-69550E9051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822" y="2711232"/>
              <a:ext cx="403177" cy="6171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23FFE47-0EAD-4DC0-BBE1-B47BBC5C52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822" y="3198934"/>
              <a:ext cx="525962" cy="12943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8BF26A9-55D3-402F-8F8A-3DDB6F4F79A8}"/>
                </a:ext>
              </a:extLst>
            </p:cNvPr>
            <p:cNvCxnSpPr>
              <a:cxnSpLocks/>
            </p:cNvCxnSpPr>
            <p:nvPr/>
          </p:nvCxnSpPr>
          <p:spPr>
            <a:xfrm>
              <a:off x="7085000" y="2711232"/>
              <a:ext cx="122785" cy="4877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2581A0-6DED-45CC-B5C9-82784E1AB9D2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 flipH="1" flipV="1">
              <a:off x="5585576" y="1867157"/>
              <a:ext cx="393342" cy="40146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A6DDB00-F0F2-4DFB-BC6D-F5F9D10B7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9420" y="1908858"/>
              <a:ext cx="467290" cy="60027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1B62881-96A1-44C8-8202-335FC21CA056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5484484" y="2761282"/>
              <a:ext cx="532905" cy="1291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2DCFF17-4F61-4E61-BBF0-40B7D80E6180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5750237" y="2767741"/>
              <a:ext cx="255643" cy="4474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2012666-1763-4554-91AA-FCF5B965B79C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>
              <a:off x="6681822" y="3305828"/>
              <a:ext cx="125326" cy="3852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37ACB01-E6F5-4691-ADA7-4EE843860FD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7085000" y="2688991"/>
              <a:ext cx="561228" cy="2224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E23503-1473-4A24-A69A-DA002756F114}"/>
                </a:ext>
              </a:extLst>
            </p:cNvPr>
            <p:cNvSpPr/>
            <p:nvPr/>
          </p:nvSpPr>
          <p:spPr>
            <a:xfrm>
              <a:off x="6643351" y="3287254"/>
              <a:ext cx="76942" cy="769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806574F4-C1A0-4C59-87A6-52ECDD3EF6E4}"/>
                </a:ext>
              </a:extLst>
            </p:cNvPr>
            <p:cNvSpPr/>
            <p:nvPr/>
          </p:nvSpPr>
          <p:spPr>
            <a:xfrm>
              <a:off x="7163006" y="3158433"/>
              <a:ext cx="76942" cy="769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F4DB8FF-4ADD-49F7-8162-E2142BCA5F8B}"/>
                </a:ext>
              </a:extLst>
            </p:cNvPr>
            <p:cNvSpPr/>
            <p:nvPr/>
          </p:nvSpPr>
          <p:spPr>
            <a:xfrm>
              <a:off x="7048520" y="2669460"/>
              <a:ext cx="76942" cy="769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194AD3AA-507D-4B90-9E1C-78DC467897BD}"/>
                </a:ext>
              </a:extLst>
            </p:cNvPr>
            <p:cNvSpPr/>
            <p:nvPr/>
          </p:nvSpPr>
          <p:spPr>
            <a:xfrm>
              <a:off x="6511325" y="2476481"/>
              <a:ext cx="76942" cy="769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AC27430-DE60-488F-B537-DB219D4D0237}"/>
                </a:ext>
              </a:extLst>
            </p:cNvPr>
            <p:cNvSpPr/>
            <p:nvPr/>
          </p:nvSpPr>
          <p:spPr>
            <a:xfrm>
              <a:off x="5976215" y="2722811"/>
              <a:ext cx="76942" cy="769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6577410-B4BC-46AE-8B10-ED6410D280E4}"/>
                </a:ext>
              </a:extLst>
            </p:cNvPr>
            <p:cNvSpPr/>
            <p:nvPr/>
          </p:nvSpPr>
          <p:spPr>
            <a:xfrm>
              <a:off x="5939095" y="2226925"/>
              <a:ext cx="76942" cy="769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3753815-E564-455D-9BDB-AE067802BB15}"/>
                </a:ext>
              </a:extLst>
            </p:cNvPr>
            <p:cNvSpPr/>
            <p:nvPr/>
          </p:nvSpPr>
          <p:spPr>
            <a:xfrm>
              <a:off x="7007615" y="1889762"/>
              <a:ext cx="38190" cy="381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050F1BD-6CD5-41FA-8457-0CE66D851E26}"/>
                </a:ext>
              </a:extLst>
            </p:cNvPr>
            <p:cNvSpPr/>
            <p:nvPr/>
          </p:nvSpPr>
          <p:spPr>
            <a:xfrm>
              <a:off x="5564866" y="1848061"/>
              <a:ext cx="38190" cy="381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DDD648-A42A-4031-828A-51CD87B177DC}"/>
                </a:ext>
              </a:extLst>
            </p:cNvPr>
            <p:cNvSpPr/>
            <p:nvPr/>
          </p:nvSpPr>
          <p:spPr>
            <a:xfrm>
              <a:off x="5472902" y="2755105"/>
              <a:ext cx="38190" cy="381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2E5AF21-5413-41B5-B499-768DFE9E53D6}"/>
                </a:ext>
              </a:extLst>
            </p:cNvPr>
            <p:cNvSpPr/>
            <p:nvPr/>
          </p:nvSpPr>
          <p:spPr>
            <a:xfrm>
              <a:off x="5731142" y="3196070"/>
              <a:ext cx="38190" cy="381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2199C4D-AC9A-41A1-817F-C9CFBD218EC8}"/>
                </a:ext>
              </a:extLst>
            </p:cNvPr>
            <p:cNvSpPr/>
            <p:nvPr/>
          </p:nvSpPr>
          <p:spPr>
            <a:xfrm>
              <a:off x="7622247" y="2669802"/>
              <a:ext cx="38190" cy="381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BC5044B-7E7C-4897-A0C8-C27EEF8D1FEA}"/>
                </a:ext>
              </a:extLst>
            </p:cNvPr>
            <p:cNvSpPr/>
            <p:nvPr/>
          </p:nvSpPr>
          <p:spPr>
            <a:xfrm>
              <a:off x="6784020" y="3655275"/>
              <a:ext cx="38190" cy="381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25" name="Graphic 124" descr="Lock">
              <a:extLst>
                <a:ext uri="{FF2B5EF4-FFF2-40B4-BE49-F238E27FC236}">
                  <a16:creationId xmlns:a16="http://schemas.microsoft.com/office/drawing/2014/main" id="{1E3C2593-ECBB-4AFB-8D33-119EDE58D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285040" y="2461981"/>
              <a:ext cx="215371" cy="215371"/>
            </a:xfrm>
            <a:prstGeom prst="rect">
              <a:avLst/>
            </a:prstGeom>
          </p:spPr>
        </p:pic>
        <p:pic>
          <p:nvPicPr>
            <p:cNvPr id="127" name="Graphic 126" descr="Key">
              <a:extLst>
                <a:ext uri="{FF2B5EF4-FFF2-40B4-BE49-F238E27FC236}">
                  <a16:creationId xmlns:a16="http://schemas.microsoft.com/office/drawing/2014/main" id="{B3E826AE-D335-408E-B3B5-A549CF69E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9476" y="3503780"/>
              <a:ext cx="171444" cy="171444"/>
            </a:xfrm>
            <a:prstGeom prst="rect">
              <a:avLst/>
            </a:prstGeom>
          </p:spPr>
        </p:pic>
        <p:pic>
          <p:nvPicPr>
            <p:cNvPr id="141" name="Graphic 140" descr="Unlock">
              <a:extLst>
                <a:ext uri="{FF2B5EF4-FFF2-40B4-BE49-F238E27FC236}">
                  <a16:creationId xmlns:a16="http://schemas.microsoft.com/office/drawing/2014/main" id="{5088E2C1-EA4B-4118-BFDF-4216BD4E2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612607" y="1969935"/>
              <a:ext cx="215371" cy="215371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006A3146-CCF7-4352-81B6-11E1F873FF15}"/>
              </a:ext>
            </a:extLst>
          </p:cNvPr>
          <p:cNvSpPr txBox="1"/>
          <p:nvPr/>
        </p:nvSpPr>
        <p:spPr>
          <a:xfrm>
            <a:off x="6342350" y="4785908"/>
            <a:ext cx="25266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" dirty="0"/>
              <a:t>https://www.eea.europa.eu/data-and-maps/figures/soil-contamination-by-heavy-metals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120006-5D1C-4138-A7F7-DA9578124D05}"/>
              </a:ext>
            </a:extLst>
          </p:cNvPr>
          <p:cNvSpPr txBox="1"/>
          <p:nvPr/>
        </p:nvSpPr>
        <p:spPr>
          <a:xfrm>
            <a:off x="5697084" y="566613"/>
            <a:ext cx="252665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00" dirty="0"/>
              <a:t>https://fr.wikipedia.org/wiki/G%C3%A9olocalisation#/media/Fichier:Geolocation.png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402270B-13C3-49DF-8F71-F2F689682D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93"/>
    </mc:Choice>
    <mc:Fallback>
      <p:transition spd="slow" advTm="23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5DEF85-A146-4AA8-B7B2-9F196C23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accent1"/>
                </a:solidFill>
              </a:rPr>
              <a:t>Each added noise depends on multiple keys!</a:t>
            </a:r>
          </a:p>
          <a:p>
            <a:r>
              <a:rPr lang="en-AU" dirty="0"/>
              <a:t>Need to correctly reconstruct partial noises when</a:t>
            </a:r>
          </a:p>
          <a:p>
            <a:r>
              <a:rPr lang="en-AU" dirty="0"/>
              <a:t>Lower-triangular decomposition (e.g. Cholesky) in Box-Muller transform ensures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2C564-5E8A-4950-BFE8-6DC63153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FEAC-E66F-45E6-AF39-F9DD4F55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C58D2E-73DD-450C-8E2A-3D7C9ED7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Correlated Noise Reconstruction</a:t>
            </a:r>
          </a:p>
        </p:txBody>
      </p:sp>
      <p:pic>
        <p:nvPicPr>
          <p:cNvPr id="7" name="Picture 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lt;n&#10;\end{equation*}&#10;\end{document}" title="IguanaTex Bitmap Display">
            <a:extLst>
              <a:ext uri="{FF2B5EF4-FFF2-40B4-BE49-F238E27FC236}">
                <a16:creationId xmlns:a16="http://schemas.microsoft.com/office/drawing/2014/main" id="{131FFD4A-506E-42AB-AF87-7F8AA63736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04" y="1528064"/>
            <a:ext cx="491221" cy="14760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4EED4BE-D57A-4985-BA4C-1C3A2A51363C}"/>
              </a:ext>
            </a:extLst>
          </p:cNvPr>
          <p:cNvGrpSpPr/>
          <p:nvPr/>
        </p:nvGrpSpPr>
        <p:grpSpPr>
          <a:xfrm>
            <a:off x="3121190" y="2282814"/>
            <a:ext cx="2901617" cy="338554"/>
            <a:chOff x="2540001" y="2469527"/>
            <a:chExt cx="2901617" cy="338554"/>
          </a:xfrm>
        </p:grpSpPr>
        <p:pic>
          <p:nvPicPr>
            <p:cNvPr id="12" name="Picture 11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g}_{k,i}&#10;\end{equation*}&#10;\end{document}" title="IguanaTex Bitmap Display">
              <a:extLst>
                <a:ext uri="{FF2B5EF4-FFF2-40B4-BE49-F238E27FC236}">
                  <a16:creationId xmlns:a16="http://schemas.microsoft.com/office/drawing/2014/main" id="{903BAA8D-A0A9-476F-AA47-E426A2E0875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1" y="2602397"/>
              <a:ext cx="289167" cy="205684"/>
            </a:xfrm>
            <a:prstGeom prst="rect">
              <a:avLst/>
            </a:prstGeom>
          </p:spPr>
        </p:pic>
        <p:pic>
          <p:nvPicPr>
            <p:cNvPr id="14" name="Picture 13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sk}_j\,,\ 1\leq j \leq i&#10;\end{equation*}&#10;\end{document}" title="IguanaTex Bitmap Display">
              <a:extLst>
                <a:ext uri="{FF2B5EF4-FFF2-40B4-BE49-F238E27FC236}">
                  <a16:creationId xmlns:a16="http://schemas.microsoft.com/office/drawing/2014/main" id="{EF4BCB7E-A77B-40C3-A86A-8C616DE6974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189" y="2571750"/>
              <a:ext cx="1243429" cy="19992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AFBD13-660C-4889-AFC9-E496FABE0D86}"/>
                </a:ext>
              </a:extLst>
            </p:cNvPr>
            <p:cNvSpPr txBox="1"/>
            <p:nvPr/>
          </p:nvSpPr>
          <p:spPr>
            <a:xfrm>
              <a:off x="2937559" y="2469527"/>
              <a:ext cx="1152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depends on</a:t>
              </a:r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19653FB-E1B7-4BA4-844B-B322E76FDB5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6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894"/>
    </mc:Choice>
    <mc:Fallback>
      <p:transition spd="slow" advTm="52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51" x="5534025" y="1409700"/>
          <p14:tracePt t="11054" x="5405438" y="1462088"/>
          <p14:tracePt t="11062" x="5133975" y="1571625"/>
          <p14:tracePt t="11079" x="4857750" y="1695450"/>
          <p14:tracePt t="11095" x="4767263" y="1766888"/>
          <p14:tracePt t="11112" x="4676775" y="1843088"/>
          <p14:tracePt t="11129" x="4567238" y="1933575"/>
          <p14:tracePt t="11146" x="4486275" y="1985963"/>
          <p14:tracePt t="11162" x="4410075" y="2043113"/>
          <p14:tracePt t="11179" x="4333875" y="2095500"/>
          <p14:tracePt t="11196" x="4271963" y="2128838"/>
          <p14:tracePt t="11212" x="4205288" y="2162175"/>
          <p14:tracePt t="11229" x="4148138" y="2190750"/>
          <p14:tracePt t="11245" x="4057650" y="2219325"/>
          <p14:tracePt t="11262" x="3952875" y="2252663"/>
          <p14:tracePt t="11279" x="3838575" y="2295525"/>
          <p14:tracePt t="11296" x="3752850" y="2314575"/>
          <p14:tracePt t="11312" x="3724275" y="2324100"/>
          <p14:tracePt t="11329" x="3709988" y="2328863"/>
          <p14:tracePt t="11346" x="3700463" y="2328863"/>
          <p14:tracePt t="11362" x="3681413" y="2328863"/>
          <p14:tracePt t="11379" x="3657600" y="2328863"/>
          <p14:tracePt t="11397" x="3633788" y="2328863"/>
          <p14:tracePt t="11413" x="3600450" y="2328863"/>
          <p14:tracePt t="11429" x="3557588" y="2314575"/>
          <p14:tracePt t="11447" x="3490913" y="2286000"/>
          <p14:tracePt t="11462" x="3424238" y="2276475"/>
          <p14:tracePt t="11479" x="3381375" y="2262188"/>
          <p14:tracePt t="11496" x="3371850" y="2262188"/>
          <p14:tracePt t="11512" x="3367088" y="2262188"/>
          <p14:tracePt t="11530" x="3357563" y="2262188"/>
          <p14:tracePt t="11546" x="3352800" y="2262188"/>
          <p14:tracePt t="11563" x="3343275" y="2266950"/>
          <p14:tracePt t="11579" x="3319463" y="2281238"/>
          <p14:tracePt t="11596" x="3305175" y="2305050"/>
          <p14:tracePt t="11612" x="3262313" y="2328863"/>
          <p14:tracePt t="11629" x="3248025" y="2343150"/>
          <p14:tracePt t="11646" x="3228975" y="2347913"/>
          <p14:tracePt t="11662" x="3214688" y="2357438"/>
          <p14:tracePt t="11680" x="3205163" y="2362200"/>
          <p14:tracePt t="11696" x="3200400" y="2366963"/>
          <p14:tracePt t="11713" x="3195638" y="2371725"/>
          <p14:tracePt t="11730" x="3190875" y="2371725"/>
          <p14:tracePt t="11746" x="3181350" y="2371725"/>
          <p14:tracePt t="11779" x="3176588" y="2371725"/>
          <p14:tracePt t="11796" x="3171825" y="2371725"/>
          <p14:tracePt t="11813" x="3157538" y="2376488"/>
          <p14:tracePt t="11829" x="3133725" y="2390775"/>
          <p14:tracePt t="11846" x="3124200" y="2395538"/>
          <p14:tracePt t="11863" x="3114675" y="2405063"/>
          <p14:tracePt t="11896" x="3109913" y="2405063"/>
          <p14:tracePt t="11930" x="3100388" y="2419350"/>
          <p14:tracePt t="11946" x="3100388" y="2438400"/>
          <p14:tracePt t="11963" x="3095625" y="2471738"/>
          <p14:tracePt t="11980" x="3086100" y="2524125"/>
          <p14:tracePt t="11982" x="3086100" y="2562225"/>
          <p14:tracePt t="11996" x="3076575" y="2595563"/>
          <p14:tracePt t="12013" x="3067050" y="2690813"/>
          <p14:tracePt t="12030" x="3067050" y="2705100"/>
          <p14:tracePt t="12077" x="3067050" y="2709863"/>
          <p14:tracePt t="12086" x="3067050" y="2714625"/>
          <p14:tracePt t="12100" x="3067050" y="2724150"/>
          <p14:tracePt t="12790" x="3076575" y="2738438"/>
          <p14:tracePt t="12798" x="3105150" y="2757488"/>
          <p14:tracePt t="12830" x="3186113" y="2867025"/>
          <p14:tracePt t="12847" x="3209925" y="2928938"/>
          <p14:tracePt t="12864" x="3257550" y="2986088"/>
          <p14:tracePt t="12880" x="3281363" y="3009900"/>
          <p14:tracePt t="13325" x="3290888" y="3009900"/>
          <p14:tracePt t="13429" x="3281363" y="2995613"/>
          <p14:tracePt t="13437" x="3281363" y="2971800"/>
          <p14:tracePt t="13447" x="3281363" y="2943225"/>
          <p14:tracePt t="13465" x="3281363" y="2924175"/>
          <p14:tracePt t="13481" x="3281363" y="2905125"/>
          <p14:tracePt t="13498" x="3276600" y="2895600"/>
          <p14:tracePt t="13550" x="3276600" y="2905125"/>
          <p14:tracePt t="13558" x="3267075" y="2924175"/>
          <p14:tracePt t="13568" x="3257550" y="2933700"/>
          <p14:tracePt t="13581" x="3252788" y="2933700"/>
          <p14:tracePt t="16509" x="3352800" y="2933700"/>
          <p14:tracePt t="16518" x="3676650" y="2933700"/>
          <p14:tracePt t="16550" x="4424363" y="2957513"/>
          <p14:tracePt t="16567" x="4433888" y="2976563"/>
          <p14:tracePt t="16583" x="4443413" y="3005138"/>
          <p14:tracePt t="16600" x="4448175" y="3038475"/>
          <p14:tracePt t="16617" x="4448175" y="3057525"/>
          <p14:tracePt t="16634" x="4457700" y="3086100"/>
          <p14:tracePt t="16650" x="4505325" y="3119438"/>
          <p14:tracePt t="16668" x="4514850" y="3119438"/>
          <p14:tracePt t="16683" x="4524375" y="3119438"/>
          <p14:tracePt t="17197" x="4529138" y="3105150"/>
          <p14:tracePt t="17204" x="4529138" y="3095625"/>
          <p14:tracePt t="17234" x="4524375" y="3086100"/>
          <p14:tracePt t="17251" x="4519613" y="3081338"/>
          <p14:tracePt t="17349" x="4514850" y="3076575"/>
          <p14:tracePt t="18872" x="4500563" y="3076575"/>
          <p14:tracePt t="18877" x="4452938" y="3067050"/>
          <p14:tracePt t="18886" x="4433888" y="3067050"/>
          <p14:tracePt t="18932" x="4438650" y="3067050"/>
          <p14:tracePt t="18940" x="4448175" y="3067050"/>
          <p14:tracePt t="18952" x="4452938" y="3067050"/>
          <p14:tracePt t="18969" x="4457700" y="3062288"/>
          <p14:tracePt t="18985" x="4467225" y="3052763"/>
          <p14:tracePt t="19002" x="4467225" y="3043238"/>
          <p14:tracePt t="19019" x="4429125" y="3043238"/>
          <p14:tracePt t="19052" x="4424363" y="3043238"/>
          <p14:tracePt t="19277" x="4424363" y="3048000"/>
          <p14:tracePt t="19285" x="4424363" y="3067050"/>
          <p14:tracePt t="19293" x="4424363" y="3081338"/>
          <p14:tracePt t="19341" x="4419600" y="3081338"/>
          <p14:tracePt t="19350" x="4419600" y="3067050"/>
          <p14:tracePt t="19356" x="4419600" y="3052763"/>
          <p14:tracePt t="19369" x="4419600" y="3033713"/>
          <p14:tracePt t="19386" x="4419600" y="2986088"/>
          <p14:tracePt t="19403" x="4419600" y="2976563"/>
          <p14:tracePt t="19419" x="4438650" y="2971800"/>
          <p14:tracePt t="19420" x="4452938" y="2971800"/>
          <p14:tracePt t="19436" x="4491038" y="2962275"/>
          <p14:tracePt t="19438" x="4529138" y="2952750"/>
          <p14:tracePt t="19452" x="4681538" y="2914650"/>
          <p14:tracePt t="19469" x="4833938" y="2905125"/>
          <p14:tracePt t="19486" x="4943475" y="2895600"/>
          <p14:tracePt t="19502" x="5072063" y="2881313"/>
          <p14:tracePt t="19520" x="5200650" y="2881313"/>
          <p14:tracePt t="19536" x="5310188" y="2881313"/>
          <p14:tracePt t="19553" x="5386388" y="2881313"/>
          <p14:tracePt t="19570" x="5405438" y="2881313"/>
          <p14:tracePt t="19586" x="5414963" y="2881313"/>
          <p14:tracePt t="19602" x="5424488" y="2881313"/>
          <p14:tracePt t="19619" x="5443538" y="2881313"/>
          <p14:tracePt t="19636" x="5495925" y="2838450"/>
          <p14:tracePt t="19652" x="5581650" y="2781300"/>
          <p14:tracePt t="19669" x="5638800" y="2743200"/>
          <p14:tracePt t="19686" x="5695950" y="2705100"/>
          <p14:tracePt t="19703" x="5719763" y="2690813"/>
          <p14:tracePt t="19720" x="5738813" y="2681288"/>
          <p14:tracePt t="19736" x="5753100" y="2681288"/>
          <p14:tracePt t="19753" x="5757863" y="2681288"/>
          <p14:tracePt t="19787" x="5767388" y="2681288"/>
          <p14:tracePt t="19803" x="5776913" y="2681288"/>
          <p14:tracePt t="19805" x="5781675" y="2681288"/>
          <p14:tracePt t="19822" x="5791200" y="2681288"/>
          <p14:tracePt t="19836" x="5795963" y="2681288"/>
          <p14:tracePt t="19853" x="5838825" y="2681288"/>
          <p14:tracePt t="19869" x="5876925" y="2681288"/>
          <p14:tracePt t="19887" x="5938838" y="2681288"/>
          <p14:tracePt t="19903" x="6005513" y="2681288"/>
          <p14:tracePt t="19919" x="6081713" y="2686050"/>
          <p14:tracePt t="19937" x="6134100" y="2695575"/>
          <p14:tracePt t="19953" x="6176963" y="2695575"/>
          <p14:tracePt t="19970" x="6205538" y="2695575"/>
          <p14:tracePt t="19986" x="6215063" y="2695575"/>
          <p14:tracePt t="20003" x="6238875" y="2695575"/>
          <p14:tracePt t="20020" x="6248400" y="2695575"/>
          <p14:tracePt t="20022" x="6253163" y="2695575"/>
          <p14:tracePt t="20036" x="6267450" y="2695575"/>
          <p14:tracePt t="20053" x="6281738" y="2695575"/>
          <p14:tracePt t="20069" x="6310313" y="2686050"/>
          <p14:tracePt t="20086" x="6329363" y="2681288"/>
          <p14:tracePt t="20103" x="6362700" y="2671763"/>
          <p14:tracePt t="20119" x="6400800" y="2662238"/>
          <p14:tracePt t="20137" x="6443663" y="2647950"/>
          <p14:tracePt t="20153" x="6486525" y="2628900"/>
          <p14:tracePt t="20170" x="6538913" y="2609850"/>
          <p14:tracePt t="20187" x="6562725" y="2586038"/>
          <p14:tracePt t="20203" x="6591300" y="2557463"/>
          <p14:tracePt t="20205" x="6600825" y="2543175"/>
          <p14:tracePt t="20220" x="6605588" y="2538413"/>
          <p14:tracePt t="20236" x="6629400" y="2509838"/>
          <p14:tracePt t="20253" x="6634163" y="2495550"/>
          <p14:tracePt t="20270" x="6643688" y="2481263"/>
          <p14:tracePt t="20287" x="6643688" y="2462213"/>
          <p14:tracePt t="20303" x="6648450" y="2443163"/>
          <p14:tracePt t="20320" x="6648450" y="2424113"/>
          <p14:tracePt t="20336" x="6643688" y="2405063"/>
          <p14:tracePt t="20353" x="6634163" y="2400300"/>
          <p14:tracePt t="20370" x="6629400" y="2400300"/>
          <p14:tracePt t="20387" x="6624638" y="2400300"/>
          <p14:tracePt t="20388" x="6619875" y="2400300"/>
          <p14:tracePt t="20429" x="6615113" y="2395538"/>
          <p14:tracePt t="20589" x="6615113" y="2390775"/>
          <p14:tracePt t="20597" x="6600825" y="2371725"/>
          <p14:tracePt t="20607" x="6562725" y="2338388"/>
          <p14:tracePt t="20653" x="5543550" y="2019300"/>
          <p14:tracePt t="20670" x="5329238" y="1995488"/>
          <p14:tracePt t="20687" x="5243513" y="1995488"/>
          <p14:tracePt t="20704" x="5200650" y="2033588"/>
          <p14:tracePt t="20720" x="5148263" y="2128838"/>
          <p14:tracePt t="20737" x="5067300" y="2300288"/>
          <p14:tracePt t="20754" x="5014913" y="2419350"/>
          <p14:tracePt t="20756" x="4995863" y="2471738"/>
          <p14:tracePt t="20771" x="4981575" y="2495550"/>
          <p14:tracePt t="20787" x="4967288" y="2509838"/>
          <p14:tracePt t="20806" x="4962525" y="2509838"/>
          <p14:tracePt t="20822" x="4948238" y="2509838"/>
          <p14:tracePt t="20837" x="4910138" y="2509838"/>
          <p14:tracePt t="20853" x="4714875" y="2447925"/>
          <p14:tracePt t="20870" x="4176713" y="2333625"/>
          <p14:tracePt t="20888" x="3424238" y="2252663"/>
          <p14:tracePt t="20904" x="2752725" y="2152650"/>
          <p14:tracePt t="20920" x="2300288" y="2081213"/>
          <p14:tracePt t="20938" x="2024063" y="2033588"/>
          <p14:tracePt t="20954" x="1909763" y="2024063"/>
          <p14:tracePt t="20970" x="1857375" y="2024063"/>
          <p14:tracePt t="20973" x="1819275" y="2028825"/>
          <p14:tracePt t="20988" x="1776413" y="2047875"/>
          <p14:tracePt t="21004" x="1700213" y="2066925"/>
          <p14:tracePt t="21021" x="1543050" y="2090738"/>
          <p14:tracePt t="21037" x="1457325" y="2090738"/>
          <p14:tracePt t="21053" x="1390650" y="2090738"/>
          <p14:tracePt t="21070" x="1338263" y="2076450"/>
          <p14:tracePt t="21087" x="1276350" y="2066925"/>
          <p14:tracePt t="21104" x="1219200" y="2057400"/>
          <p14:tracePt t="21121" x="1185863" y="2052638"/>
          <p14:tracePt t="21137" x="1176338" y="2043113"/>
          <p14:tracePt t="21154" x="1157288" y="2028825"/>
          <p14:tracePt t="21156" x="1138238" y="2000250"/>
          <p14:tracePt t="21171" x="1133475" y="1990725"/>
          <p14:tracePt t="21188" x="1100138" y="1952625"/>
          <p14:tracePt t="21190" x="1076325" y="1928813"/>
          <p14:tracePt t="21204" x="1052513" y="1914525"/>
          <p14:tracePt t="21221" x="971550" y="1885950"/>
          <p14:tracePt t="21237" x="909638" y="1866900"/>
          <p14:tracePt t="21254" x="857250" y="1857375"/>
          <p14:tracePt t="21271" x="833438" y="1847850"/>
          <p14:tracePt t="21288" x="823913" y="1843088"/>
          <p14:tracePt t="21305" x="814388" y="1843088"/>
          <p14:tracePt t="21321" x="809625" y="1838325"/>
          <p14:tracePt t="21338" x="800100" y="1838325"/>
          <p14:tracePt t="21355" x="785813" y="1838325"/>
          <p14:tracePt t="21371" x="771525" y="1828800"/>
          <p14:tracePt t="21373" x="766763" y="1824038"/>
          <p14:tracePt t="21388" x="766763" y="1819275"/>
          <p14:tracePt t="21405" x="757238" y="1809750"/>
          <p14:tracePt t="21421" x="747713" y="1800225"/>
          <p14:tracePt t="21438" x="728663" y="1795463"/>
          <p14:tracePt t="21557" x="728663" y="1790700"/>
          <p14:tracePt t="21582" x="728663" y="1785938"/>
          <p14:tracePt t="21589" x="728663" y="1781175"/>
          <p14:tracePt t="21597" x="728663" y="1776413"/>
          <p14:tracePt t="21605" x="738188" y="1776413"/>
          <p14:tracePt t="21621" x="747713" y="1776413"/>
          <p14:tracePt t="21638" x="781050" y="1766888"/>
          <p14:tracePt t="21655" x="819150" y="1766888"/>
          <p14:tracePt t="21671" x="857250" y="1766888"/>
          <p14:tracePt t="21688" x="919163" y="1766888"/>
          <p14:tracePt t="21704" x="985838" y="1766888"/>
          <p14:tracePt t="21721" x="1062038" y="1766888"/>
          <p14:tracePt t="21738" x="1152525" y="1766888"/>
          <p14:tracePt t="21755" x="1238250" y="1766888"/>
          <p14:tracePt t="21771" x="1314450" y="1766888"/>
          <p14:tracePt t="21773" x="1352550" y="1766888"/>
          <p14:tracePt t="21788" x="1390650" y="1766888"/>
          <p14:tracePt t="21804" x="1471613" y="1771650"/>
          <p14:tracePt t="21821" x="1524000" y="1781175"/>
          <p14:tracePt t="21838" x="1576388" y="1781175"/>
          <p14:tracePt t="21855" x="1614488" y="1781175"/>
          <p14:tracePt t="21871" x="1652588" y="1781175"/>
          <p14:tracePt t="21889" x="1681163" y="1781175"/>
          <p14:tracePt t="21905" x="1724025" y="1790700"/>
          <p14:tracePt t="21922" x="1752600" y="1790700"/>
          <p14:tracePt t="21938" x="1771650" y="1795463"/>
          <p14:tracePt t="21957" x="1814513" y="1795463"/>
          <p14:tracePt t="21972" x="1824038" y="1795463"/>
          <p14:tracePt t="21989" x="1847850" y="1795463"/>
          <p14:tracePt t="22005" x="1890713" y="1795463"/>
          <p14:tracePt t="22021" x="1909763" y="1795463"/>
          <p14:tracePt t="22038" x="1938338" y="1795463"/>
          <p14:tracePt t="22055" x="1966913" y="1795463"/>
          <p14:tracePt t="22071" x="2000250" y="1795463"/>
          <p14:tracePt t="22088" x="2047875" y="1795463"/>
          <p14:tracePt t="22105" x="2085975" y="1795463"/>
          <p14:tracePt t="22122" x="2124075" y="1795463"/>
          <p14:tracePt t="22138" x="2176463" y="1795463"/>
          <p14:tracePt t="22154" x="2214563" y="1795463"/>
          <p14:tracePt t="22156" x="2228850" y="1795463"/>
          <p14:tracePt t="22171" x="2243138" y="1795463"/>
          <p14:tracePt t="22188" x="2281238" y="1795463"/>
          <p14:tracePt t="22205" x="2300288" y="1795463"/>
          <p14:tracePt t="22221" x="2319338" y="1795463"/>
          <p14:tracePt t="22238" x="2338388" y="1795463"/>
          <p14:tracePt t="22255" x="2366963" y="1795463"/>
          <p14:tracePt t="22271" x="2390775" y="1795463"/>
          <p14:tracePt t="22288" x="2419350" y="1795463"/>
          <p14:tracePt t="22305" x="2438400" y="1795463"/>
          <p14:tracePt t="22322" x="2457450" y="1795463"/>
          <p14:tracePt t="22339" x="2471738" y="1795463"/>
          <p14:tracePt t="22355" x="2481263" y="1795463"/>
          <p14:tracePt t="22372" x="2505075" y="1795463"/>
          <p14:tracePt t="22388" x="2509838" y="1795463"/>
          <p14:tracePt t="22405" x="2552700" y="1795463"/>
          <p14:tracePt t="22421" x="2581275" y="1795463"/>
          <p14:tracePt t="22438" x="2619375" y="1795463"/>
          <p14:tracePt t="22455" x="2647950" y="1795463"/>
          <p14:tracePt t="22472" x="2681288" y="1795463"/>
          <p14:tracePt t="22489" x="2714625" y="1795463"/>
          <p14:tracePt t="22505" x="2743200" y="1804988"/>
          <p14:tracePt t="22522" x="2767013" y="1804988"/>
          <p14:tracePt t="22539" x="2786063" y="1804988"/>
          <p14:tracePt t="22556" x="2814638" y="1804988"/>
          <p14:tracePt t="22573" x="2833688" y="1804988"/>
          <p14:tracePt t="22589" x="2871788" y="1804988"/>
          <p14:tracePt t="22606" x="2909888" y="1804988"/>
          <p14:tracePt t="22622" x="2947988" y="1804988"/>
          <p14:tracePt t="22639" x="3000375" y="1804988"/>
          <p14:tracePt t="22655" x="3028950" y="1804988"/>
          <p14:tracePt t="22671" x="3067050" y="1804988"/>
          <p14:tracePt t="22688" x="3095625" y="1804988"/>
          <p14:tracePt t="22705" x="3124200" y="1804988"/>
          <p14:tracePt t="22722" x="3167063" y="1804988"/>
          <p14:tracePt t="22739" x="3209925" y="1804988"/>
          <p14:tracePt t="22756" x="3267075" y="1814513"/>
          <p14:tracePt t="22758" x="3281363" y="1814513"/>
          <p14:tracePt t="22772" x="3295650" y="1814513"/>
          <p14:tracePt t="22789" x="3348038" y="1814513"/>
          <p14:tracePt t="22805" x="3386138" y="1814513"/>
          <p14:tracePt t="22822" x="3438525" y="1814513"/>
          <p14:tracePt t="22840" x="3514725" y="1814513"/>
          <p14:tracePt t="22856" x="3590925" y="1814513"/>
          <p14:tracePt t="22872" x="3667125" y="1814513"/>
          <p14:tracePt t="22889" x="3729038" y="1814513"/>
          <p14:tracePt t="22906" x="3805238" y="1814513"/>
          <p14:tracePt t="22922" x="3876675" y="1814513"/>
          <p14:tracePt t="22939" x="3957638" y="1814513"/>
          <p14:tracePt t="22955" x="4033838" y="1814513"/>
          <p14:tracePt t="22972" x="4100513" y="1814513"/>
          <p14:tracePt t="22989" x="4176713" y="1814513"/>
          <p14:tracePt t="23005" x="4224338" y="1824038"/>
          <p14:tracePt t="23022" x="4257675" y="1824038"/>
          <p14:tracePt t="23039" x="4286250" y="1828800"/>
          <p14:tracePt t="23056" x="4324350" y="1828800"/>
          <p14:tracePt t="23072" x="4352925" y="1838325"/>
          <p14:tracePt t="23089" x="4386263" y="1838325"/>
          <p14:tracePt t="23106" x="4414838" y="1838325"/>
          <p14:tracePt t="23122" x="4443413" y="1838325"/>
          <p14:tracePt t="23139" x="4467225" y="1838325"/>
          <p14:tracePt t="23156" x="4491038" y="1838325"/>
          <p14:tracePt t="23172" x="4510088" y="1838325"/>
          <p14:tracePt t="23189" x="4543425" y="1838325"/>
          <p14:tracePt t="23205" x="4567238" y="1838325"/>
          <p14:tracePt t="23222" x="4586288" y="1833563"/>
          <p14:tracePt t="23239" x="4614863" y="1833563"/>
          <p14:tracePt t="23256" x="4643438" y="1828800"/>
          <p14:tracePt t="23272" x="4672013" y="1819275"/>
          <p14:tracePt t="23289" x="4714875" y="1819275"/>
          <p14:tracePt t="23305" x="4743450" y="1809750"/>
          <p14:tracePt t="23323" x="4781550" y="1804988"/>
          <p14:tracePt t="23340" x="4819650" y="1804988"/>
          <p14:tracePt t="23342" x="4838700" y="1795463"/>
          <p14:tracePt t="23356" x="4867275" y="1795463"/>
          <p14:tracePt t="23372" x="4895850" y="1790700"/>
          <p14:tracePt t="23389" x="4924425" y="1790700"/>
          <p14:tracePt t="23406" x="4972050" y="1781175"/>
          <p14:tracePt t="23422" x="5014913" y="1771650"/>
          <p14:tracePt t="23439" x="5057775" y="1766888"/>
          <p14:tracePt t="23456" x="5095875" y="1762125"/>
          <p14:tracePt t="23472" x="5129213" y="1757363"/>
          <p14:tracePt t="23490" x="5138738" y="1757363"/>
          <p14:tracePt t="23507" x="5143500" y="1757363"/>
          <p14:tracePt t="23522" x="5148263" y="1757363"/>
          <p14:tracePt t="23539" x="5153025" y="1757363"/>
          <p14:tracePt t="23543" x="5157788" y="1752600"/>
          <p14:tracePt t="23557" x="5162550" y="1747838"/>
          <p14:tracePt t="23572" x="5181600" y="1733550"/>
          <p14:tracePt t="23589" x="5195888" y="1719263"/>
          <p14:tracePt t="23606" x="5200650" y="1714500"/>
          <p14:tracePt t="23623" x="5205413" y="1714500"/>
          <p14:tracePt t="23909" x="5224463" y="1714500"/>
          <p14:tracePt t="23918" x="5229225" y="1714500"/>
          <p14:tracePt t="23926" x="5238750" y="1714500"/>
          <p14:tracePt t="23940" x="5243513" y="1714500"/>
          <p14:tracePt t="23990" x="5272088" y="1714500"/>
          <p14:tracePt t="24006" x="5281613" y="1714500"/>
          <p14:tracePt t="24549" x="5286375" y="1714500"/>
          <p14:tracePt t="24558" x="5291138" y="1714500"/>
          <p14:tracePt t="24607" x="5305425" y="1714500"/>
          <p14:tracePt t="24623" x="5310188" y="1714500"/>
          <p14:tracePt t="24641" x="5314950" y="1714500"/>
          <p14:tracePt t="24717" x="5324475" y="1714500"/>
          <p14:tracePt t="24772" x="5329238" y="1714500"/>
          <p14:tracePt t="24845" x="5334000" y="1714500"/>
          <p14:tracePt t="24877" x="5343525" y="1714500"/>
          <p14:tracePt t="25590" x="5343525" y="1719263"/>
          <p14:tracePt t="25597" x="5343525" y="1724025"/>
          <p14:tracePt t="25624" x="5329238" y="1738313"/>
          <p14:tracePt t="25642" x="5300663" y="1747838"/>
          <p14:tracePt t="26141" x="5300663" y="1752600"/>
          <p14:tracePt t="28636" x="5324475" y="1752600"/>
          <p14:tracePt t="28645" x="5395913" y="1752600"/>
          <p14:tracePt t="28653" x="5491163" y="1776413"/>
          <p14:tracePt t="28663" x="5538788" y="1776413"/>
          <p14:tracePt t="28677" x="5591175" y="1790700"/>
          <p14:tracePt t="28749" x="5591175" y="1795463"/>
          <p14:tracePt t="28757" x="5591175" y="1800225"/>
          <p14:tracePt t="28764" x="5591175" y="1819275"/>
          <p14:tracePt t="28776" x="5586413" y="1819275"/>
          <p14:tracePt t="28793" x="5576888" y="1819275"/>
          <p14:tracePt t="28811" x="5572125" y="1819275"/>
          <p14:tracePt t="29005" x="5567363" y="1819275"/>
          <p14:tracePt t="29013" x="5553075" y="1819275"/>
          <p14:tracePt t="29027" x="5529263" y="1819275"/>
          <p14:tracePt t="29044" x="5462588" y="1819275"/>
          <p14:tracePt t="29060" x="5429250" y="1800225"/>
          <p14:tracePt t="29445" x="5419725" y="1804988"/>
          <p14:tracePt t="29557" x="5424488" y="1804988"/>
          <p14:tracePt t="30614" x="5414963" y="1804988"/>
          <p14:tracePt t="30630" x="5414963" y="1809750"/>
          <p14:tracePt t="30678" x="5410200" y="1819275"/>
          <p14:tracePt t="30725" x="5410200" y="1814513"/>
          <p14:tracePt t="30741" x="5410200" y="1809750"/>
          <p14:tracePt t="30780" x="5410200" y="1804988"/>
          <p14:tracePt t="30814" x="5419725" y="1804988"/>
          <p14:tracePt t="30829" x="5419725" y="1809750"/>
          <p14:tracePt t="30845" x="5414963" y="1824038"/>
          <p14:tracePt t="30878" x="5410200" y="1824038"/>
          <p14:tracePt t="31309" x="5405438" y="1828800"/>
          <p14:tracePt t="31357" x="5405438" y="1838325"/>
          <p14:tracePt t="31364" x="5405438" y="1843088"/>
          <p14:tracePt t="31398" x="5405438" y="1847850"/>
          <p14:tracePt t="31405" x="5400675" y="1857375"/>
          <p14:tracePt t="31437" x="5391150" y="1871663"/>
          <p14:tracePt t="31725" x="5381625" y="1871663"/>
          <p14:tracePt t="31732" x="5334000" y="1871663"/>
          <p14:tracePt t="31741" x="5276850" y="1862138"/>
          <p14:tracePt t="31762" x="5110163" y="1838325"/>
          <p14:tracePt t="31780" x="4953000" y="1814513"/>
          <p14:tracePt t="31796" x="4838700" y="1771650"/>
          <p14:tracePt t="31812" x="4729163" y="1728788"/>
          <p14:tracePt t="31829" x="4686300" y="1724025"/>
          <p14:tracePt t="31846" x="4633913" y="1724025"/>
          <p14:tracePt t="31862" x="4586288" y="1724025"/>
          <p14:tracePt t="31880" x="4519613" y="1714500"/>
          <p14:tracePt t="31897" x="4448175" y="1700213"/>
          <p14:tracePt t="31913" x="4343400" y="1681163"/>
          <p14:tracePt t="31930" x="4148138" y="1657350"/>
          <p14:tracePt t="31947" x="3786188" y="1657350"/>
          <p14:tracePt t="31963" x="3257550" y="1657350"/>
          <p14:tracePt t="31981" x="2433638" y="1657350"/>
          <p14:tracePt t="31996" x="1881188" y="1657350"/>
          <p14:tracePt t="32013" x="1381125" y="1719263"/>
          <p14:tracePt t="32029" x="1081088" y="1724025"/>
          <p14:tracePt t="32046" x="966788" y="1724025"/>
          <p14:tracePt t="32063" x="914400" y="1724025"/>
          <p14:tracePt t="32080" x="885825" y="1724025"/>
          <p14:tracePt t="32096" x="871538" y="1724025"/>
          <p14:tracePt t="32113" x="852488" y="1724025"/>
          <p14:tracePt t="32129" x="838200" y="1714500"/>
          <p14:tracePt t="32146" x="819150" y="1714500"/>
          <p14:tracePt t="32163" x="795338" y="1709738"/>
          <p14:tracePt t="32180" x="766763" y="1709738"/>
          <p14:tracePt t="32182" x="752475" y="1709738"/>
          <p14:tracePt t="32197" x="723900" y="1700213"/>
          <p14:tracePt t="32213" x="695325" y="1700213"/>
          <p14:tracePt t="32229" x="666750" y="1700213"/>
          <p14:tracePt t="32246" x="657225" y="1700213"/>
          <p14:tracePt t="32264" x="647700" y="1700213"/>
          <p14:tracePt t="32280" x="638175" y="1700213"/>
          <p14:tracePt t="32297" x="633413" y="1700213"/>
          <p14:tracePt t="32313" x="619125" y="1700213"/>
          <p14:tracePt t="32330" x="595313" y="1704975"/>
          <p14:tracePt t="32333" x="590550" y="1709738"/>
          <p14:tracePt t="32346" x="585788" y="1709738"/>
          <p14:tracePt t="32363" x="576263" y="1714500"/>
          <p14:tracePt t="32381" x="561975" y="1719263"/>
          <p14:tracePt t="32397" x="552450" y="1738313"/>
          <p14:tracePt t="32413" x="542925" y="1752600"/>
          <p14:tracePt t="32430" x="533400" y="1781175"/>
          <p14:tracePt t="32446" x="523875" y="1809750"/>
          <p14:tracePt t="32463" x="519113" y="1852613"/>
          <p14:tracePt t="32480" x="509588" y="1900238"/>
          <p14:tracePt t="32497" x="500063" y="1928813"/>
          <p14:tracePt t="32514" x="495300" y="1947863"/>
          <p14:tracePt t="32530" x="495300" y="1957388"/>
          <p14:tracePt t="32547" x="495300" y="1962150"/>
          <p14:tracePt t="32563" x="495300" y="1966913"/>
          <p14:tracePt t="33589" x="504825" y="1966913"/>
          <p14:tracePt t="33605" x="509588" y="1966913"/>
          <p14:tracePt t="33621" x="519113" y="1971675"/>
          <p14:tracePt t="33637" x="523875" y="1971675"/>
          <p14:tracePt t="33661" x="528638" y="1971675"/>
          <p14:tracePt t="33668" x="533400" y="1976438"/>
          <p14:tracePt t="33681" x="533400" y="1985963"/>
          <p14:tracePt t="33698" x="542925" y="1990725"/>
          <p14:tracePt t="33714" x="552450" y="1995488"/>
          <p14:tracePt t="33731" x="561975" y="2005013"/>
          <p14:tracePt t="33748" x="576263" y="2009775"/>
          <p14:tracePt t="33764" x="585788" y="2009775"/>
          <p14:tracePt t="33781" x="604838" y="2009775"/>
          <p14:tracePt t="33798" x="619125" y="2009775"/>
          <p14:tracePt t="33814" x="647700" y="2009775"/>
          <p14:tracePt t="33831" x="685800" y="2019300"/>
          <p14:tracePt t="33849" x="733425" y="2024063"/>
          <p14:tracePt t="33865" x="781050" y="2024063"/>
          <p14:tracePt t="33881" x="809625" y="2024063"/>
          <p14:tracePt t="33898" x="838200" y="2024063"/>
          <p14:tracePt t="33915" x="852488" y="2024063"/>
          <p14:tracePt t="33932" x="862013" y="2024063"/>
          <p14:tracePt t="33951" x="866775" y="2024063"/>
          <p14:tracePt t="33964" x="876300" y="2024063"/>
          <p14:tracePt t="33981" x="881063" y="2024063"/>
          <p14:tracePt t="33998" x="885825" y="2024063"/>
          <p14:tracePt t="34014" x="900113" y="2024063"/>
          <p14:tracePt t="34031" x="909638" y="2028825"/>
          <p14:tracePt t="34048" x="919163" y="2033588"/>
          <p14:tracePt t="34064" x="938213" y="2033588"/>
          <p14:tracePt t="34081" x="952500" y="2038350"/>
          <p14:tracePt t="34098" x="971550" y="2038350"/>
          <p14:tracePt t="34115" x="1000125" y="2047875"/>
          <p14:tracePt t="34131" x="1028700" y="2062163"/>
          <p14:tracePt t="34148" x="1057275" y="2062163"/>
          <p14:tracePt t="34165" x="1095375" y="2066925"/>
          <p14:tracePt t="34181" x="1119188" y="2071688"/>
          <p14:tracePt t="34198" x="1143000" y="2076450"/>
          <p14:tracePt t="34215" x="1162050" y="2076450"/>
          <p14:tracePt t="34232" x="1176338" y="2076450"/>
          <p14:tracePt t="34248" x="1195388" y="2081213"/>
          <p14:tracePt t="34265" x="1219200" y="2081213"/>
          <p14:tracePt t="34282" x="1238250" y="2081213"/>
          <p14:tracePt t="34298" x="1266825" y="2081213"/>
          <p14:tracePt t="34314" x="1285875" y="2081213"/>
          <p14:tracePt t="34331" x="1319213" y="2081213"/>
          <p14:tracePt t="34348" x="1362075" y="2081213"/>
          <p14:tracePt t="34365" x="1381125" y="2081213"/>
          <p14:tracePt t="34381" x="1419225" y="2081213"/>
          <p14:tracePt t="34398" x="1462088" y="2081213"/>
          <p14:tracePt t="34415" x="1500188" y="2081213"/>
          <p14:tracePt t="34432" x="1538288" y="2081213"/>
          <p14:tracePt t="34448" x="1557338" y="2081213"/>
          <p14:tracePt t="34465" x="1576388" y="2081213"/>
          <p14:tracePt t="34482" x="1590675" y="2081213"/>
          <p14:tracePt t="34499" x="1600200" y="2081213"/>
          <p14:tracePt t="34515" x="1624013" y="2081213"/>
          <p14:tracePt t="34517" x="1628775" y="2081213"/>
          <p14:tracePt t="34532" x="1633538" y="2081213"/>
          <p14:tracePt t="34548" x="1662113" y="2081213"/>
          <p14:tracePt t="34565" x="1671638" y="2081213"/>
          <p14:tracePt t="34581" x="1690688" y="2081213"/>
          <p14:tracePt t="34599" x="1714500" y="2081213"/>
          <p14:tracePt t="34615" x="1752600" y="2081213"/>
          <p14:tracePt t="34632" x="1814513" y="2081213"/>
          <p14:tracePt t="34649" x="1909763" y="2081213"/>
          <p14:tracePt t="34665" x="1995488" y="2081213"/>
          <p14:tracePt t="34682" x="2076450" y="2081213"/>
          <p14:tracePt t="34699" x="2133600" y="2081213"/>
          <p14:tracePt t="34715" x="2162175" y="2081213"/>
          <p14:tracePt t="34732" x="2181225" y="2090738"/>
          <p14:tracePt t="34734" x="2190750" y="2090738"/>
          <p14:tracePt t="34748" x="2195513" y="2090738"/>
          <p14:tracePt t="34765" x="2200275" y="2090738"/>
          <p14:tracePt t="34782" x="2209800" y="2090738"/>
          <p14:tracePt t="34828" x="2214563" y="2090738"/>
          <p14:tracePt t="34861" x="2219325" y="2090738"/>
          <p14:tracePt t="34878" x="2224088" y="2090738"/>
          <p14:tracePt t="34884" x="2238375" y="2090738"/>
          <p14:tracePt t="34899" x="2252663" y="2090738"/>
          <p14:tracePt t="34915" x="2305050" y="2090738"/>
          <p14:tracePt t="34932" x="2381250" y="2090738"/>
          <p14:tracePt t="34951" x="2495550" y="2090738"/>
          <p14:tracePt t="34966" x="2547938" y="2090738"/>
          <p14:tracePt t="34982" x="2576513" y="2090738"/>
          <p14:tracePt t="34998" x="2586038" y="2090738"/>
          <p14:tracePt t="35015" x="2595563" y="2090738"/>
          <p14:tracePt t="35110" x="2600325" y="2090738"/>
          <p14:tracePt t="35124" x="2605088" y="2090738"/>
          <p14:tracePt t="35141" x="2614613" y="2090738"/>
          <p14:tracePt t="35165" x="2619375" y="2090738"/>
          <p14:tracePt t="35189" x="2624138" y="2090738"/>
          <p14:tracePt t="35229" x="2628900" y="2090738"/>
          <p14:tracePt t="35269" x="2638425" y="2090738"/>
          <p14:tracePt t="35324" x="2643188" y="2090738"/>
          <p14:tracePt t="35340" x="2647950" y="2090738"/>
          <p14:tracePt t="35357" x="2652713" y="2090738"/>
          <p14:tracePt t="35366" x="2657475" y="2090738"/>
          <p14:tracePt t="35389" x="2662238" y="2095500"/>
          <p14:tracePt t="35421" x="2667000" y="2095500"/>
          <p14:tracePt t="35429" x="2671763" y="2095500"/>
          <p14:tracePt t="35445" x="2676525" y="2095500"/>
          <p14:tracePt t="35461" x="2686050" y="2095500"/>
          <p14:tracePt t="35477" x="2690813" y="2095500"/>
          <p14:tracePt t="35485" x="2705100" y="2095500"/>
          <p14:tracePt t="35499" x="2714625" y="2095500"/>
          <p14:tracePt t="35517" x="2738438" y="2095500"/>
          <p14:tracePt t="35532" x="2747963" y="2095500"/>
          <p14:tracePt t="35549" x="2752725" y="2095500"/>
          <p14:tracePt t="35668" x="2762250" y="2095500"/>
          <p14:tracePt t="35677" x="2767013" y="2095500"/>
          <p14:tracePt t="35685" x="2771775" y="2095500"/>
          <p14:tracePt t="35700" x="2795588" y="2095500"/>
          <p14:tracePt t="35717" x="2871788" y="2095500"/>
          <p14:tracePt t="35733" x="3019425" y="2095500"/>
          <p14:tracePt t="35749" x="3105150" y="2105025"/>
          <p14:tracePt t="35766" x="3157538" y="2114550"/>
          <p14:tracePt t="35782" x="3195638" y="2124075"/>
          <p14:tracePt t="35800" x="3200400" y="2124075"/>
          <p14:tracePt t="35816" x="3209925" y="2124075"/>
          <p14:tracePt t="35833" x="3214688" y="2124075"/>
          <p14:tracePt t="35850" x="3228975" y="2124075"/>
          <p14:tracePt t="35866" x="3238500" y="2124075"/>
          <p14:tracePt t="35882" x="3257550" y="2124075"/>
          <p14:tracePt t="35900" x="3281363" y="2124075"/>
          <p14:tracePt t="35902" x="3286125" y="2124075"/>
          <p14:tracePt t="35916" x="3290888" y="2124075"/>
          <p14:tracePt t="35933" x="3314700" y="2128838"/>
          <p14:tracePt t="35949" x="3333750" y="2128838"/>
          <p14:tracePt t="35966" x="3362325" y="2128838"/>
          <p14:tracePt t="35982" x="3390900" y="2128838"/>
          <p14:tracePt t="35999" x="3429000" y="2128838"/>
          <p14:tracePt t="36016" x="3471863" y="2138363"/>
          <p14:tracePt t="36033" x="3490913" y="2147888"/>
          <p14:tracePt t="36050" x="3509963" y="2147888"/>
          <p14:tracePt t="36066" x="3519488" y="2147888"/>
          <p14:tracePt t="36100" x="3524250" y="2147888"/>
          <p14:tracePt t="36102" x="3529013" y="2147888"/>
          <p14:tracePt t="36117" x="3533775" y="2147888"/>
          <p14:tracePt t="36133" x="3562350" y="2147888"/>
          <p14:tracePt t="36150" x="3586163" y="2162175"/>
          <p14:tracePt t="36166" x="3614738" y="2185988"/>
          <p14:tracePt t="36183" x="3629025" y="2190750"/>
          <p14:tracePt t="36200" x="3667125" y="2205038"/>
          <p14:tracePt t="36216" x="3690938" y="2209800"/>
          <p14:tracePt t="36233" x="3719513" y="2209800"/>
          <p14:tracePt t="36251" x="3757613" y="2209800"/>
          <p14:tracePt t="36267" x="3786188" y="2209800"/>
          <p14:tracePt t="36283" x="3795713" y="2209800"/>
          <p14:tracePt t="36285" x="3810000" y="2209800"/>
          <p14:tracePt t="36301" x="3819525" y="2209800"/>
          <p14:tracePt t="36316" x="3833813" y="2209800"/>
          <p14:tracePt t="36333" x="3857625" y="2209800"/>
          <p14:tracePt t="36350" x="3905250" y="2209800"/>
          <p14:tracePt t="36367" x="3990975" y="2209800"/>
          <p14:tracePt t="36383" x="4071938" y="2209800"/>
          <p14:tracePt t="36400" x="4148138" y="2209800"/>
          <p14:tracePt t="36416" x="4210050" y="2209800"/>
          <p14:tracePt t="36433" x="4248150" y="2209800"/>
          <p14:tracePt t="36451" x="4271963" y="2209800"/>
          <p14:tracePt t="36466" x="4305300" y="2205038"/>
          <p14:tracePt t="36468" x="4329113" y="2195513"/>
          <p14:tracePt t="36483" x="4357688" y="2190750"/>
          <p14:tracePt t="36500" x="4414838" y="2185988"/>
          <p14:tracePt t="36502" x="4443413" y="2176463"/>
          <p14:tracePt t="36517" x="4510088" y="2166938"/>
          <p14:tracePt t="36533" x="4567238" y="2152650"/>
          <p14:tracePt t="36550" x="4595813" y="2143125"/>
          <p14:tracePt t="36567" x="4638675" y="2133600"/>
          <p14:tracePt t="36584" x="4700588" y="2133600"/>
          <p14:tracePt t="36601" x="4791075" y="2133600"/>
          <p14:tracePt t="36617" x="4891088" y="2133600"/>
          <p14:tracePt t="36633" x="4991100" y="2133600"/>
          <p14:tracePt t="36650" x="5091113" y="2133600"/>
          <p14:tracePt t="36667" x="5167313" y="2133600"/>
          <p14:tracePt t="36683" x="5233988" y="2133600"/>
          <p14:tracePt t="36685" x="5291138" y="2133600"/>
          <p14:tracePt t="36700" x="5353050" y="2133600"/>
          <p14:tracePt t="36717" x="5586413" y="2133600"/>
          <p14:tracePt t="36733" x="5734050" y="2133600"/>
          <p14:tracePt t="36750" x="5848350" y="2143125"/>
          <p14:tracePt t="36767" x="5929313" y="2162175"/>
          <p14:tracePt t="36784" x="5995988" y="2181225"/>
          <p14:tracePt t="36801" x="6053138" y="2195513"/>
          <p14:tracePt t="36817" x="6134100" y="2219325"/>
          <p14:tracePt t="36834" x="6219825" y="2238375"/>
          <p14:tracePt t="36850" x="6286500" y="2257425"/>
          <p14:tracePt t="36852" x="6300788" y="2266950"/>
          <p14:tracePt t="36867" x="6319838" y="2271713"/>
          <p14:tracePt t="36884" x="6334125" y="2281238"/>
          <p14:tracePt t="36901" x="6338888" y="2286000"/>
          <p14:tracePt t="37197" x="6343650" y="2286000"/>
          <p14:tracePt t="37205" x="6367463" y="2286000"/>
          <p14:tracePt t="37218" x="6381750" y="2286000"/>
          <p14:tracePt t="37234" x="6424613" y="2271713"/>
          <p14:tracePt t="37251" x="6467475" y="2257425"/>
          <p14:tracePt t="37268" x="6510338" y="2247900"/>
          <p14:tracePt t="37270" x="6524625" y="2238375"/>
          <p14:tracePt t="37284" x="6538913" y="2238375"/>
          <p14:tracePt t="37301" x="6591300" y="2238375"/>
          <p14:tracePt t="37317" x="6662738" y="2238375"/>
          <p14:tracePt t="37334" x="6729413" y="2238375"/>
          <p14:tracePt t="37351" x="6805613" y="2238375"/>
          <p14:tracePt t="37368" x="6848475" y="2238375"/>
          <p14:tracePt t="37384" x="6867525" y="2243138"/>
          <p14:tracePt t="37401" x="6877050" y="2252663"/>
          <p14:tracePt t="37418" x="6886575" y="2257425"/>
          <p14:tracePt t="37434" x="6891338" y="2276475"/>
          <p14:tracePt t="37451" x="6900863" y="2290763"/>
          <p14:tracePt t="37468" x="6905625" y="2305050"/>
          <p14:tracePt t="37470" x="6905625" y="2309813"/>
          <p14:tracePt t="37484" x="6915150" y="2314575"/>
          <p14:tracePt t="37501" x="6915150" y="2324100"/>
          <p14:tracePt t="37636" x="6915150" y="2328863"/>
          <p14:tracePt t="37645" x="6905625" y="2333625"/>
          <p14:tracePt t="37654" x="6900863" y="2333625"/>
          <p14:tracePt t="37668" x="6886575" y="2333625"/>
          <p14:tracePt t="37684" x="6843713" y="2338388"/>
          <p14:tracePt t="37701" x="6829425" y="2338388"/>
          <p14:tracePt t="37717" x="6805613" y="2347913"/>
          <p14:tracePt t="37734" x="6767513" y="2357438"/>
          <p14:tracePt t="37751" x="6729413" y="2357438"/>
          <p14:tracePt t="37768" x="6677025" y="2357438"/>
          <p14:tracePt t="37784" x="6600825" y="2357438"/>
          <p14:tracePt t="37801" x="6572250" y="2357438"/>
          <p14:tracePt t="37818" x="6553200" y="2357438"/>
          <p14:tracePt t="37834" x="6548438" y="2357438"/>
          <p14:tracePt t="37940" x="6534150" y="2357438"/>
          <p14:tracePt t="37949" x="6524625" y="2357438"/>
          <p14:tracePt t="37957" x="6510338" y="2357438"/>
          <p14:tracePt t="37968" x="6486525" y="2357438"/>
          <p14:tracePt t="37984" x="6424613" y="2357438"/>
          <p14:tracePt t="38001" x="6362700" y="2357438"/>
          <p14:tracePt t="38018" x="6276975" y="2357438"/>
          <p14:tracePt t="38034" x="6196013" y="2357438"/>
          <p14:tracePt t="38051" x="6129338" y="2357438"/>
          <p14:tracePt t="38053" x="6091238" y="2357438"/>
          <p14:tracePt t="38068" x="6076950" y="2357438"/>
          <p14:tracePt t="38085" x="6015038" y="2357438"/>
          <p14:tracePt t="38101" x="5976938" y="2357438"/>
          <p14:tracePt t="38118" x="5929313" y="2357438"/>
          <p14:tracePt t="38134" x="5838825" y="2357438"/>
          <p14:tracePt t="38152" x="5734050" y="2357438"/>
          <p14:tracePt t="38168" x="5624513" y="2357438"/>
          <p14:tracePt t="38185" x="5510213" y="2357438"/>
          <p14:tracePt t="38201" x="5414963" y="2357438"/>
          <p14:tracePt t="38218" x="5310188" y="2357438"/>
          <p14:tracePt t="38235" x="5200650" y="2357438"/>
          <p14:tracePt t="38251" x="5086350" y="2357438"/>
          <p14:tracePt t="38253" x="5043488" y="2357438"/>
          <p14:tracePt t="38268" x="4981575" y="2357438"/>
          <p14:tracePt t="38285" x="4852988" y="2357438"/>
          <p14:tracePt t="38301" x="4776788" y="2357438"/>
          <p14:tracePt t="38318" x="4714875" y="2357438"/>
          <p14:tracePt t="38335" x="4638675" y="2357438"/>
          <p14:tracePt t="38351" x="4524375" y="2357438"/>
          <p14:tracePt t="38368" x="4395788" y="2357438"/>
          <p14:tracePt t="38385" x="4281488" y="2357438"/>
          <p14:tracePt t="38401" x="4171950" y="2357438"/>
          <p14:tracePt t="38418" x="4076700" y="2357438"/>
          <p14:tracePt t="38435" x="3981450" y="2357438"/>
          <p14:tracePt t="38451" x="3867150" y="2357438"/>
          <p14:tracePt t="38454" x="3814763" y="2357438"/>
          <p14:tracePt t="38468" x="3700463" y="2352675"/>
          <p14:tracePt t="38485" x="3586163" y="2338388"/>
          <p14:tracePt t="38502" x="3471863" y="2319338"/>
          <p14:tracePt t="38518" x="3357563" y="2309813"/>
          <p14:tracePt t="38535" x="3243263" y="2309813"/>
          <p14:tracePt t="38552" x="3152775" y="2309813"/>
          <p14:tracePt t="38569" x="3076575" y="2309813"/>
          <p14:tracePt t="38585" x="3024188" y="2300288"/>
          <p14:tracePt t="38602" x="2971800" y="2290763"/>
          <p14:tracePt t="38619" x="2933700" y="2290763"/>
          <p14:tracePt t="38635" x="2890838" y="2281238"/>
          <p14:tracePt t="38637" x="2862263" y="2271713"/>
          <p14:tracePt t="38652" x="2847975" y="2271713"/>
          <p14:tracePt t="38669" x="2814638" y="2266950"/>
          <p14:tracePt t="38860" x="2809875" y="2276475"/>
          <p14:tracePt t="38870" x="2809875" y="2300288"/>
          <p14:tracePt t="38885" x="2819400" y="2347913"/>
          <p14:tracePt t="38902" x="2838450" y="2390775"/>
          <p14:tracePt t="38918" x="2857500" y="2443163"/>
          <p14:tracePt t="38935" x="2867025" y="2486025"/>
          <p14:tracePt t="38952" x="2881313" y="2547938"/>
          <p14:tracePt t="38969" x="2900363" y="2595563"/>
          <p14:tracePt t="38985" x="2919413" y="2652713"/>
          <p14:tracePt t="39002" x="2938463" y="2700338"/>
          <p14:tracePt t="39019" x="2943225" y="2733675"/>
          <p14:tracePt t="39035" x="2952750" y="2747963"/>
          <p14:tracePt t="39052" x="2957513" y="2762250"/>
          <p14:tracePt t="39261" x="2976563" y="2771775"/>
          <p14:tracePt t="39277" x="2981325" y="2771775"/>
          <p14:tracePt t="39286" x="2990850" y="2771775"/>
          <p14:tracePt t="39302" x="3028950" y="2767013"/>
          <p14:tracePt t="39319" x="3109913" y="2747963"/>
          <p14:tracePt t="39336" x="3186113" y="2728913"/>
          <p14:tracePt t="39353" x="3276600" y="2719388"/>
          <p14:tracePt t="39369" x="3371850" y="2709863"/>
          <p14:tracePt t="39386" x="3476625" y="2700338"/>
          <p14:tracePt t="39402" x="3548063" y="2690813"/>
          <p14:tracePt t="39419" x="3619500" y="2681288"/>
          <p14:tracePt t="39436" x="3690938" y="2671763"/>
          <p14:tracePt t="39452" x="3810000" y="2647950"/>
          <p14:tracePt t="39469" x="3895725" y="2638425"/>
          <p14:tracePt t="39485" x="4000500" y="2628900"/>
          <p14:tracePt t="39502" x="4114800" y="2628900"/>
          <p14:tracePt t="39519" x="4248150" y="2628900"/>
          <p14:tracePt t="39535" x="4391025" y="2628900"/>
          <p14:tracePt t="39552" x="4586288" y="2652713"/>
          <p14:tracePt t="39569" x="4848225" y="2695575"/>
          <p14:tracePt t="39586" x="5105400" y="2724150"/>
          <p14:tracePt t="39602" x="5434013" y="2776538"/>
          <p14:tracePt t="39619" x="5729288" y="2776538"/>
          <p14:tracePt t="39636" x="5976938" y="2776538"/>
          <p14:tracePt t="39653" x="6224588" y="2776538"/>
          <p14:tracePt t="39669" x="6329363" y="2771775"/>
          <p14:tracePt t="39686" x="6400800" y="2762250"/>
          <p14:tracePt t="39702" x="6434138" y="2743200"/>
          <p14:tracePt t="39719" x="6453188" y="2738438"/>
          <p14:tracePt t="39736" x="6477000" y="2738438"/>
          <p14:tracePt t="39752" x="6496050" y="2728913"/>
          <p14:tracePt t="39769" x="6524625" y="2728913"/>
          <p14:tracePt t="39786" x="6562725" y="2728913"/>
          <p14:tracePt t="39802" x="6619875" y="2728913"/>
          <p14:tracePt t="39819" x="6672263" y="2728913"/>
          <p14:tracePt t="39836" x="6696075" y="2728913"/>
          <p14:tracePt t="39853" x="6705600" y="2728913"/>
          <p14:tracePt t="39917" x="6705600" y="2719388"/>
          <p14:tracePt t="39924" x="6705600" y="2695575"/>
          <p14:tracePt t="39933" x="6705600" y="2681288"/>
          <p14:tracePt t="39940" x="6705600" y="2657475"/>
          <p14:tracePt t="39954" x="6705600" y="2624138"/>
          <p14:tracePt t="39969" x="6677025" y="2533650"/>
          <p14:tracePt t="39986" x="6619875" y="2443163"/>
          <p14:tracePt t="40003" x="6581775" y="2376488"/>
          <p14:tracePt t="40019" x="6529388" y="2319338"/>
          <p14:tracePt t="40021" x="6505575" y="2295525"/>
          <p14:tracePt t="40036" x="6448425" y="2271713"/>
          <p14:tracePt t="40053" x="6357938" y="2257425"/>
          <p14:tracePt t="40070" x="6153150" y="2257425"/>
          <p14:tracePt t="40086" x="5776913" y="2257425"/>
          <p14:tracePt t="40103" x="5300663" y="2305050"/>
          <p14:tracePt t="40120" x="4838700" y="2376488"/>
          <p14:tracePt t="40137" x="4462463" y="2428875"/>
          <p14:tracePt t="40153" x="4238625" y="2428875"/>
          <p14:tracePt t="40170" x="4138613" y="2428875"/>
          <p14:tracePt t="40186" x="4076700" y="2428875"/>
          <p14:tracePt t="40203" x="4048125" y="2428875"/>
          <p14:tracePt t="40205" x="4033838" y="2428875"/>
          <p14:tracePt t="40220" x="4019550" y="2428875"/>
          <p14:tracePt t="40236" x="3910013" y="2419350"/>
          <p14:tracePt t="40253" x="3814763" y="2405063"/>
          <p14:tracePt t="40270" x="3709988" y="2395538"/>
          <p14:tracePt t="40286" x="3605213" y="2371725"/>
          <p14:tracePt t="40303" x="3481388" y="2371725"/>
          <p14:tracePt t="40319" x="3381375" y="2371725"/>
          <p14:tracePt t="40337" x="3328988" y="2371725"/>
          <p14:tracePt t="40353" x="3319463" y="2371725"/>
          <p14:tracePt t="40370" x="3314700" y="2371725"/>
          <p14:tracePt t="40429" x="3309938" y="2371725"/>
          <p14:tracePt t="40445" x="3305175" y="2371725"/>
          <p14:tracePt t="40461" x="3295650" y="2371725"/>
          <p14:tracePt t="40477" x="3290888" y="2371725"/>
          <p14:tracePt t="40485" x="3286125" y="2371725"/>
          <p14:tracePt t="40493" x="3276600" y="2371725"/>
          <p14:tracePt t="40508" x="3267075" y="2371725"/>
          <p14:tracePt t="40520" x="3262313" y="2371725"/>
          <p14:tracePt t="40537" x="3248025" y="2371725"/>
          <p14:tracePt t="40554" x="3233738" y="2371725"/>
          <p14:tracePt t="40570" x="3214688" y="2371725"/>
          <p14:tracePt t="40587" x="3200400" y="2371725"/>
          <p14:tracePt t="40590" x="3195638" y="2371725"/>
          <p14:tracePt t="40603" x="3190875" y="2371725"/>
          <p14:tracePt t="40620" x="3171825" y="2371725"/>
          <p14:tracePt t="40636" x="3152775" y="2371725"/>
          <p14:tracePt t="40653" x="3138488" y="2371725"/>
          <p14:tracePt t="40671" x="3133725" y="2371725"/>
          <p14:tracePt t="40686" x="3119438" y="2371725"/>
          <p14:tracePt t="40703" x="3114675" y="2376488"/>
          <p14:tracePt t="40721" x="3100388" y="2381250"/>
          <p14:tracePt t="40738" x="3086100" y="2395538"/>
          <p14:tracePt t="40754" x="3071813" y="2405063"/>
          <p14:tracePt t="40771" x="3062288" y="2414588"/>
          <p14:tracePt t="40787" x="3052763" y="2428875"/>
          <p14:tracePt t="40789" x="3048000" y="2443163"/>
          <p14:tracePt t="40803" x="3043238" y="2443163"/>
          <p14:tracePt t="40821" x="3024188" y="2471738"/>
          <p14:tracePt t="40836" x="3024188" y="2490788"/>
          <p14:tracePt t="40853" x="3019425" y="2505075"/>
          <p14:tracePt t="40870" x="3019425" y="2519363"/>
          <p14:tracePt t="40887" x="3019425" y="2547938"/>
          <p14:tracePt t="40903" x="3019425" y="2566988"/>
          <p14:tracePt t="40921" x="3019425" y="2586038"/>
          <p14:tracePt t="40937" x="3019425" y="2614613"/>
          <p14:tracePt t="40954" x="3033713" y="2638425"/>
          <p14:tracePt t="40971" x="3048000" y="2652713"/>
          <p14:tracePt t="40987" x="3062288" y="2667000"/>
          <p14:tracePt t="41004" x="3076575" y="2676525"/>
          <p14:tracePt t="41020" x="3095625" y="2700338"/>
          <p14:tracePt t="41037" x="3114675" y="2709863"/>
          <p14:tracePt t="41053" x="3128963" y="2724150"/>
          <p14:tracePt t="41070" x="3148013" y="2728913"/>
          <p14:tracePt t="41087" x="3171825" y="2738438"/>
          <p14:tracePt t="41104" x="3190875" y="2743200"/>
          <p14:tracePt t="41121" x="3209925" y="2752725"/>
          <p14:tracePt t="41137" x="3243263" y="2757488"/>
          <p14:tracePt t="41154" x="3267075" y="2767013"/>
          <p14:tracePt t="41171" x="3290888" y="2767013"/>
          <p14:tracePt t="41172" x="3314700" y="2776538"/>
          <p14:tracePt t="41187" x="3324225" y="2776538"/>
          <p14:tracePt t="41205" x="3367088" y="2776538"/>
          <p14:tracePt t="41221" x="3395663" y="2776538"/>
          <p14:tracePt t="41237" x="3424238" y="2776538"/>
          <p14:tracePt t="41254" x="3452813" y="2776538"/>
          <p14:tracePt t="41270" x="3471863" y="2776538"/>
          <p14:tracePt t="41287" x="3495675" y="2776538"/>
          <p14:tracePt t="41304" x="3509963" y="2776538"/>
          <p14:tracePt t="41321" x="3519488" y="2767013"/>
          <p14:tracePt t="41338" x="3524250" y="2738438"/>
          <p14:tracePt t="41354" x="3543300" y="2700338"/>
          <p14:tracePt t="41371" x="3543300" y="2676525"/>
          <p14:tracePt t="41387" x="3543300" y="2652713"/>
          <p14:tracePt t="41390" x="3548063" y="2643188"/>
          <p14:tracePt t="41404" x="3548063" y="2633663"/>
          <p14:tracePt t="41420" x="3548063" y="2595563"/>
          <p14:tracePt t="41437" x="3548063" y="2566988"/>
          <p14:tracePt t="41454" x="3548063" y="2543175"/>
          <p14:tracePt t="41471" x="3548063" y="2514600"/>
          <p14:tracePt t="41488" x="3548063" y="2505075"/>
          <p14:tracePt t="41504" x="3548063" y="2495550"/>
          <p14:tracePt t="41521" x="3548063" y="2486025"/>
          <p14:tracePt t="41538" x="3538538" y="2471738"/>
          <p14:tracePt t="41554" x="3529013" y="2457450"/>
          <p14:tracePt t="41556" x="3529013" y="2452688"/>
          <p14:tracePt t="41571" x="3519488" y="2447925"/>
          <p14:tracePt t="41575" x="3514725" y="2433638"/>
          <p14:tracePt t="41588" x="3514725" y="2414588"/>
          <p14:tracePt t="41604" x="3500438" y="2395538"/>
          <p14:tracePt t="41621" x="3490913" y="2386013"/>
          <p14:tracePt t="41638" x="3486150" y="2381250"/>
          <p14:tracePt t="41654" x="3471863" y="2371725"/>
          <p14:tracePt t="41671" x="3457575" y="2362200"/>
          <p14:tracePt t="41688" x="3443288" y="2352675"/>
          <p14:tracePt t="41704" x="3419475" y="2347913"/>
          <p14:tracePt t="41721" x="3386138" y="2333625"/>
          <p14:tracePt t="41738" x="3362325" y="2324100"/>
          <p14:tracePt t="41740" x="3343275" y="2319338"/>
          <p14:tracePt t="41754" x="3328988" y="2314575"/>
          <p14:tracePt t="41771" x="3309938" y="2300288"/>
          <p14:tracePt t="41774" x="3290888" y="2295525"/>
          <p14:tracePt t="41789" x="3262313" y="2295525"/>
          <p14:tracePt t="41804" x="3233738" y="2286000"/>
          <p14:tracePt t="41821" x="3214688" y="2286000"/>
          <p14:tracePt t="41837" x="3200400" y="2286000"/>
          <p14:tracePt t="41893" x="3186113" y="2286000"/>
          <p14:tracePt t="41902" x="3181350" y="2286000"/>
          <p14:tracePt t="41908" x="3167063" y="2286000"/>
          <p14:tracePt t="41922" x="3162300" y="2290763"/>
          <p14:tracePt t="41938" x="3143250" y="2314575"/>
          <p14:tracePt t="41940" x="3133725" y="2328863"/>
          <p14:tracePt t="41954" x="3128963" y="2338388"/>
          <p14:tracePt t="41971" x="3119438" y="2352675"/>
          <p14:tracePt t="41988" x="3114675" y="2362200"/>
          <p14:tracePt t="42004" x="3109913" y="2371725"/>
          <p14:tracePt t="42022" x="3109913" y="2376488"/>
          <p14:tracePt t="42038" x="3109913" y="2381250"/>
          <p14:tracePt t="42054" x="3109913" y="2386013"/>
          <p14:tracePt t="42071" x="3109913" y="2390775"/>
          <p14:tracePt t="42088" x="3109913" y="2400300"/>
          <p14:tracePt t="42121" x="3109913" y="2409825"/>
          <p14:tracePt t="42212" x="3109913" y="2414588"/>
          <p14:tracePt t="42229" x="3109913" y="2419350"/>
          <p14:tracePt t="42238" x="3109913" y="2424113"/>
          <p14:tracePt t="42245" x="3109913" y="2428875"/>
          <p14:tracePt t="42254" x="3109913" y="2438400"/>
          <p14:tracePt t="42272" x="3109913" y="2466975"/>
          <p14:tracePt t="42288" x="3109913" y="2486025"/>
          <p14:tracePt t="42305" x="3109913" y="2505075"/>
          <p14:tracePt t="42321" x="3119438" y="2533650"/>
          <p14:tracePt t="42338" x="3119438" y="2538413"/>
          <p14:tracePt t="42355" x="3124200" y="2547938"/>
          <p14:tracePt t="42389" x="3133725" y="2557463"/>
          <p14:tracePt t="42422" x="3143250" y="2557463"/>
          <p14:tracePt t="42438" x="3143250" y="2562225"/>
          <p14:tracePt t="42455" x="3148013" y="2562225"/>
          <p14:tracePt t="42472" x="3152775" y="2562225"/>
          <p14:tracePt t="42489" x="3167063" y="2562225"/>
          <p14:tracePt t="42505" x="3176588" y="2562225"/>
          <p14:tracePt t="42522" x="3195638" y="2566988"/>
          <p14:tracePt t="42539" x="3224213" y="2566988"/>
          <p14:tracePt t="42555" x="3262313" y="2576513"/>
          <p14:tracePt t="42573" x="3319463" y="2590800"/>
          <p14:tracePt t="42589" x="3338513" y="2600325"/>
          <p14:tracePt t="42605" x="3386138" y="2624138"/>
          <p14:tracePt t="42621" x="3414713" y="2638425"/>
          <p14:tracePt t="42638" x="3457575" y="2657475"/>
          <p14:tracePt t="42655" x="3500438" y="2671763"/>
          <p14:tracePt t="42672" x="3519488" y="2671763"/>
          <p14:tracePt t="42689" x="3543300" y="2681288"/>
          <p14:tracePt t="42705" x="3548063" y="2681288"/>
          <p14:tracePt t="42722" x="3557588" y="2681288"/>
          <p14:tracePt t="42738" x="3567113" y="2681288"/>
          <p14:tracePt t="42755" x="3571875" y="2686050"/>
          <p14:tracePt t="42772" x="3586163" y="2686050"/>
          <p14:tracePt t="42789" x="3595688" y="2686050"/>
          <p14:tracePt t="42805" x="3614738" y="2686050"/>
          <p14:tracePt t="42822" x="3629025" y="2686050"/>
          <p14:tracePt t="42838" x="3648075" y="2686050"/>
          <p14:tracePt t="42855" x="3676650" y="2686050"/>
          <p14:tracePt t="42872" x="3695700" y="2676525"/>
          <p14:tracePt t="42889" x="3724275" y="2662238"/>
          <p14:tracePt t="42905" x="3738563" y="2647950"/>
          <p14:tracePt t="42922" x="3748088" y="2638425"/>
          <p14:tracePt t="42939" x="3757613" y="2633663"/>
          <p14:tracePt t="43284" x="3709988" y="2628900"/>
          <p14:tracePt t="43292" x="3652838" y="2633663"/>
          <p14:tracePt t="43301" x="3609975" y="2633663"/>
          <p14:tracePt t="43356" x="3571875" y="2633663"/>
          <p14:tracePt t="43493" x="3567113" y="2628900"/>
          <p14:tracePt t="43557" x="3567113" y="2624138"/>
          <p14:tracePt t="43574" x="3567113" y="2614613"/>
          <p14:tracePt t="43582" x="3567113" y="2609850"/>
          <p14:tracePt t="43604" x="3557588" y="2605088"/>
          <p14:tracePt t="43622" x="3548063" y="2600325"/>
          <p14:tracePt t="43628" x="3543300" y="2600325"/>
          <p14:tracePt t="43645" x="3538538" y="2600325"/>
          <p14:tracePt t="43655" x="3533775" y="2600325"/>
          <p14:tracePt t="43673" x="3529013" y="2600325"/>
          <p14:tracePt t="44189" x="3529013" y="2595563"/>
          <p14:tracePt t="44517" x="3529013" y="2590800"/>
          <p14:tracePt t="44524" x="3529013" y="2576513"/>
          <p14:tracePt t="44533" x="3529013" y="2571750"/>
          <p14:tracePt t="44573" x="3495675" y="2538413"/>
          <p14:tracePt t="44590" x="3471863" y="2533650"/>
          <p14:tracePt t="44607" x="3462338" y="2524125"/>
          <p14:tracePt t="44624" x="3452813" y="2524125"/>
          <p14:tracePt t="44640" x="3448050" y="2524125"/>
          <p14:tracePt t="44657" x="3443288" y="2519363"/>
          <p14:tracePt t="44674" x="3424238" y="2519363"/>
          <p14:tracePt t="44690" x="3409950" y="2514600"/>
          <p14:tracePt t="44706" x="3400425" y="2505075"/>
          <p14:tracePt t="44709" x="3386138" y="2505075"/>
          <p14:tracePt t="44723" x="3376613" y="2505075"/>
          <p14:tracePt t="44740" x="3367088" y="2505075"/>
          <p14:tracePt t="44757" x="3352800" y="2505075"/>
          <p14:tracePt t="44774" x="3348038" y="2505075"/>
          <p14:tracePt t="44813" x="3343275" y="2505075"/>
          <p14:tracePt t="44893" x="3338513" y="2509838"/>
          <p14:tracePt t="44901" x="3338513" y="2519363"/>
          <p14:tracePt t="44916" x="3338513" y="2528888"/>
          <p14:tracePt t="44926" x="3343275" y="2533650"/>
          <p14:tracePt t="44940" x="3348038" y="2538413"/>
          <p14:tracePt t="44957" x="3357563" y="2547938"/>
          <p14:tracePt t="44973" x="3376613" y="2552700"/>
          <p14:tracePt t="44990" x="3405188" y="2562225"/>
          <p14:tracePt t="45014" x="3457575" y="2576513"/>
          <p14:tracePt t="45024" x="3524250" y="2586038"/>
          <p14:tracePt t="45041" x="3609975" y="2600325"/>
          <p14:tracePt t="45058" x="3690938" y="2619375"/>
          <p14:tracePt t="45074" x="3767138" y="2619375"/>
          <p14:tracePt t="45091" x="3838575" y="2619375"/>
          <p14:tracePt t="45107" x="3895725" y="2619375"/>
          <p14:tracePt t="45110" x="3933825" y="2619375"/>
          <p14:tracePt t="45124" x="3981450" y="2619375"/>
          <p14:tracePt t="45141" x="4114800" y="2619375"/>
          <p14:tracePt t="45157" x="4200525" y="2614613"/>
          <p14:tracePt t="45173" x="4291013" y="2600325"/>
          <p14:tracePt t="45191" x="4367213" y="2600325"/>
          <p14:tracePt t="45207" x="4438650" y="2590800"/>
          <p14:tracePt t="45224" x="4500563" y="2581275"/>
          <p14:tracePt t="45241" x="4543425" y="2566988"/>
          <p14:tracePt t="45258" x="4576763" y="2557463"/>
          <p14:tracePt t="45274" x="4581525" y="2552700"/>
          <p14:tracePt t="45291" x="4586288" y="2552700"/>
          <p14:tracePt t="45308" x="4591050" y="2552700"/>
          <p14:tracePt t="45341" x="4605338" y="2552700"/>
          <p14:tracePt t="45357" x="4610100" y="2552700"/>
          <p14:tracePt t="45374" x="4629150" y="2552700"/>
          <p14:tracePt t="45390" x="4652963" y="2581275"/>
          <p14:tracePt t="45407" x="4681538" y="2609850"/>
          <p14:tracePt t="45424" x="4714875" y="2647950"/>
          <p14:tracePt t="45441" x="4729163" y="2667000"/>
          <p14:tracePt t="45457" x="4738688" y="2676525"/>
          <p14:tracePt t="45474" x="4738688" y="2681288"/>
          <p14:tracePt t="45550" x="4738688" y="2686050"/>
          <p14:tracePt t="45557" x="4733925" y="2686050"/>
          <p14:tracePt t="45574" x="4714875" y="2686050"/>
          <p14:tracePt t="45582" x="4686300" y="2695575"/>
          <p14:tracePt t="45590" x="4662488" y="2705100"/>
          <p14:tracePt t="45607" x="4581525" y="2724150"/>
          <p14:tracePt t="45624" x="4514850" y="2743200"/>
          <p14:tracePt t="45641" x="4471988" y="2752725"/>
          <p14:tracePt t="45658" x="4462463" y="2757488"/>
          <p14:tracePt t="45860" x="4452938" y="2757488"/>
          <p14:tracePt t="45870" x="4448175" y="2757488"/>
          <p14:tracePt t="45876" x="4433888" y="2757488"/>
          <p14:tracePt t="45891" x="4419600" y="2757488"/>
          <p14:tracePt t="45908" x="4376738" y="2757488"/>
          <p14:tracePt t="45924" x="4243388" y="2757488"/>
          <p14:tracePt t="45941" x="4143375" y="2757488"/>
          <p14:tracePt t="45957" x="4029075" y="2757488"/>
          <p14:tracePt t="45975" x="3900488" y="2757488"/>
          <p14:tracePt t="45991" x="3814763" y="2757488"/>
          <p14:tracePt t="46007" x="3757613" y="2747963"/>
          <p14:tracePt t="46024" x="3729038" y="2738438"/>
          <p14:tracePt t="46041" x="3714750" y="2733675"/>
          <p14:tracePt t="46058" x="3705225" y="2733675"/>
          <p14:tracePt t="46075" x="3700463" y="2728913"/>
          <p14:tracePt t="46091" x="3695700" y="2728913"/>
          <p14:tracePt t="46108" x="3681413" y="2719388"/>
          <p14:tracePt t="46125" x="3657600" y="2709863"/>
          <p14:tracePt t="46141" x="3614738" y="2690813"/>
          <p14:tracePt t="46158" x="3595688" y="2681288"/>
          <p14:tracePt t="46174" x="3562350" y="2667000"/>
          <p14:tracePt t="46191" x="3548063" y="2662238"/>
          <p14:tracePt t="46208" x="3533775" y="2652713"/>
          <p14:tracePt t="46225" x="3519488" y="2643188"/>
          <p14:tracePt t="46241" x="3519488" y="2638425"/>
          <p14:tracePt t="46437" x="3519488" y="2647950"/>
          <p14:tracePt t="46453" x="3524250" y="2657475"/>
          <p14:tracePt t="46476" x="3529013" y="2657475"/>
          <p14:tracePt t="46509" x="3533775" y="2657475"/>
          <p14:tracePt t="46732" x="3524250" y="2662238"/>
          <p14:tracePt t="46742" x="3514725" y="2671763"/>
          <p14:tracePt t="46775" x="3476625" y="2676525"/>
          <p14:tracePt t="46792" x="3467100" y="2676525"/>
          <p14:tracePt t="46808" x="3452813" y="2686050"/>
          <p14:tracePt t="46825" x="3433763" y="2690813"/>
          <p14:tracePt t="46842" x="3419475" y="2700338"/>
          <p14:tracePt t="46859" x="3400425" y="2705100"/>
          <p14:tracePt t="46875" x="3386138" y="2709863"/>
          <p14:tracePt t="46877" x="3381375" y="2709863"/>
          <p14:tracePt t="46892" x="3371850" y="2709863"/>
          <p14:tracePt t="46909" x="3348038" y="2709863"/>
          <p14:tracePt t="46925" x="3328988" y="2705100"/>
          <p14:tracePt t="46980" x="3324225" y="2700338"/>
          <p14:tracePt t="46990" x="3324225" y="2681288"/>
          <p14:tracePt t="46996" x="3324225" y="2667000"/>
          <p14:tracePt t="47008" x="3328988" y="2647950"/>
          <p14:tracePt t="47025" x="3357563" y="2609850"/>
          <p14:tracePt t="47042" x="3386138" y="2576513"/>
          <p14:tracePt t="47059" x="3400425" y="2562225"/>
          <p14:tracePt t="47075" x="3400425" y="2557463"/>
          <p14:tracePt t="47142" x="3405188" y="2557463"/>
          <p14:tracePt t="47150" x="3409950" y="2557463"/>
          <p14:tracePt t="47165" x="3419475" y="2552700"/>
          <p14:tracePt t="47175" x="3424238" y="2547938"/>
          <p14:tracePt t="47209" x="3429000" y="2543175"/>
          <p14:tracePt t="47277" x="3438525" y="2543175"/>
          <p14:tracePt t="47286" x="3438525" y="2547938"/>
          <p14:tracePt t="47294" x="3438525" y="2552700"/>
          <p14:tracePt t="47309" x="3438525" y="2576513"/>
          <p14:tracePt t="47326" x="3438525" y="2595563"/>
          <p14:tracePt t="47342" x="3433763" y="2624138"/>
          <p14:tracePt t="47359" x="3433763" y="2662238"/>
          <p14:tracePt t="47377" x="3433763" y="2714625"/>
          <p14:tracePt t="47392" x="3433763" y="2752725"/>
          <p14:tracePt t="47409" x="3433763" y="2771775"/>
          <p14:tracePt t="47426" x="3433763" y="2786063"/>
          <p14:tracePt t="47459" x="3433763" y="2790825"/>
          <p14:tracePt t="47501" x="3433763" y="2795588"/>
          <p14:tracePt t="47525" x="3424238" y="2795588"/>
          <p14:tracePt t="47565" x="3419475" y="2795588"/>
          <p14:tracePt t="47605" x="3409950" y="2795588"/>
          <p14:tracePt t="47621" x="3400425" y="2800350"/>
          <p14:tracePt t="47637" x="3390900" y="2809875"/>
          <p14:tracePt t="47644" x="3381375" y="2814638"/>
          <p14:tracePt t="47660" x="3362325" y="2828925"/>
          <p14:tracePt t="47676" x="3328988" y="2862263"/>
          <p14:tracePt t="47693" x="3267075" y="2919413"/>
          <p14:tracePt t="47709" x="3238500" y="2947988"/>
          <p14:tracePt t="47726" x="3224213" y="2971800"/>
          <p14:tracePt t="47742" x="3219450" y="2976563"/>
          <p14:tracePt t="47760" x="3214688" y="2981325"/>
          <p14:tracePt t="47776" x="3209925" y="2990850"/>
          <p14:tracePt t="47792" x="3209925" y="3000375"/>
          <p14:tracePt t="47810" x="3205163" y="3005138"/>
          <p14:tracePt t="47826" x="3195638" y="3019425"/>
          <p14:tracePt t="47843" x="3190875" y="3038475"/>
          <p14:tracePt t="47859" x="3181350" y="3052763"/>
          <p14:tracePt t="47876" x="3171825" y="3067050"/>
          <p14:tracePt t="48662" x="3171825" y="3071813"/>
          <p14:tracePt t="48678" x="3171825" y="3081338"/>
          <p14:tracePt t="48726" x="3171825" y="3114675"/>
          <p14:tracePt t="48744" x="3152775" y="3133725"/>
          <p14:tracePt t="48760" x="3105150" y="3152775"/>
          <p14:tracePt t="49045" x="3105150" y="3148013"/>
          <p14:tracePt t="49133" x="3095625" y="3143250"/>
          <p14:tracePt t="49148" x="3086100" y="3143250"/>
          <p14:tracePt t="49253" x="3086100" y="3133725"/>
          <p14:tracePt t="49325" x="3086100" y="3128963"/>
          <p14:tracePt t="49396" x="3086100" y="3124200"/>
          <p14:tracePt t="49429" x="3086100" y="3109913"/>
          <p14:tracePt t="49437" x="3086100" y="3095625"/>
          <p14:tracePt t="49446" x="3086100" y="3071813"/>
          <p14:tracePt t="49461" x="3076575" y="3028950"/>
          <p14:tracePt t="49477" x="3067050" y="2976563"/>
          <p14:tracePt t="49494" x="3038475" y="2857500"/>
          <p14:tracePt t="49512" x="3014663" y="2781300"/>
          <p14:tracePt t="49528" x="3000375" y="2747963"/>
          <p14:tracePt t="49544" x="3000375" y="2733675"/>
          <p14:tracePt t="49562" x="2995613" y="2728913"/>
          <p14:tracePt t="49578" x="2986088" y="2728913"/>
          <p14:tracePt t="49594" x="2957513" y="2728913"/>
          <p14:tracePt t="49611" x="2952750" y="2728913"/>
          <p14:tracePt t="49893" x="2938463" y="2728913"/>
          <p14:tracePt t="49900" x="2905125" y="2728913"/>
          <p14:tracePt t="49928" x="2890838" y="2728913"/>
          <p14:tracePt t="49980" x="2881313" y="2728913"/>
          <p14:tracePt t="49989" x="2876550" y="2728913"/>
          <p14:tracePt t="49996" x="2862263" y="2719388"/>
          <p14:tracePt t="50011" x="2833688" y="2719388"/>
          <p14:tracePt t="50027" x="2805113" y="2719388"/>
          <p14:tracePt t="50044" x="2790825" y="2719388"/>
          <p14:tracePt t="50061" x="2781300" y="2714625"/>
          <p14:tracePt t="50078" x="2757488" y="2705100"/>
          <p14:tracePt t="50094" x="2700338" y="2705100"/>
          <p14:tracePt t="50112" x="2647950" y="2667000"/>
          <p14:tracePt t="50549" x="2643188" y="26670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5DEF85-A146-4AA8-B7B2-9F196C23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Each added noise depends on multiple keys!</a:t>
            </a:r>
          </a:p>
          <a:p>
            <a:r>
              <a:rPr lang="en-AU" dirty="0"/>
              <a:t>Need to correctly reconstruct partial noises when</a:t>
            </a:r>
          </a:p>
          <a:p>
            <a:r>
              <a:rPr lang="en-AU" dirty="0"/>
              <a:t>Lower-triangular decomposition (e.g. Cholesky) in Box-Muller transform ensures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Can reconstruct first    noises with                     exactly (recall sequential assumption)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2C564-5E8A-4950-BFE8-6DC63153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8FEAC-E66F-45E6-AF39-F9DD4F55F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C58D2E-73DD-450C-8E2A-3D7C9ED7F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Correlated Noise Reconstruction</a:t>
            </a:r>
          </a:p>
        </p:txBody>
      </p:sp>
      <p:pic>
        <p:nvPicPr>
          <p:cNvPr id="7" name="Picture 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lt;n&#10;\end{equation*}&#10;\end{document}" title="IguanaTex Bitmap Display">
            <a:extLst>
              <a:ext uri="{FF2B5EF4-FFF2-40B4-BE49-F238E27FC236}">
                <a16:creationId xmlns:a16="http://schemas.microsoft.com/office/drawing/2014/main" id="{131FFD4A-506E-42AB-AF87-7F8AA63736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04" y="1528064"/>
            <a:ext cx="491221" cy="147608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begin{bmatrix}&#10;\vec{g}_{k,1}\\&#10;\vdots\\&#10;\vec{g}_{k,p}&#10;\end{bmatrix}&#10;\sim\mathcal{N}\left(\vec{0},\mat{S}^{(p)}\right)\hspace{0.75cm}&#10;\mat{S}^{(p)}=&#10;  \begin{bmatrix}&#10;    \mat{Z} &amp; \cdots &amp; \mat{Z}\\&#10;    \vdots &amp; \ddots &amp; \vdots\\&#10;    \mat{Z} &amp; \cdots &amp; \mat{Z}\\&#10;  \end{bmatrix}+&#10;  \begin{bmatrix}&#10;    \mat{Y} &amp; \mat{0} &amp; \mat{0}\\&#10;    \mat{0} &amp; \ddots &amp; \mat{0}\\&#10;    \mat{0} &amp; \mat{0} &amp; \mat{Y}\\&#10;  \end{bmatrix}&#10;\end{equation*}&#10;\end{document}" title="IguanaTex Bitmap Display">
            <a:extLst>
              <a:ext uri="{FF2B5EF4-FFF2-40B4-BE49-F238E27FC236}">
                <a16:creationId xmlns:a16="http://schemas.microsoft.com/office/drawing/2014/main" id="{EB4A38D7-A574-4D97-B50E-FC90E317A2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22" y="3582242"/>
            <a:ext cx="5590554" cy="97158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4EED4BE-D57A-4985-BA4C-1C3A2A51363C}"/>
              </a:ext>
            </a:extLst>
          </p:cNvPr>
          <p:cNvGrpSpPr/>
          <p:nvPr/>
        </p:nvGrpSpPr>
        <p:grpSpPr>
          <a:xfrm>
            <a:off x="3121190" y="2282814"/>
            <a:ext cx="2901617" cy="338554"/>
            <a:chOff x="2540001" y="2469527"/>
            <a:chExt cx="2901617" cy="338554"/>
          </a:xfrm>
        </p:grpSpPr>
        <p:pic>
          <p:nvPicPr>
            <p:cNvPr id="12" name="Picture 11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g}_{k,i}&#10;\end{equation*}&#10;\end{document}" title="IguanaTex Bitmap Display">
              <a:extLst>
                <a:ext uri="{FF2B5EF4-FFF2-40B4-BE49-F238E27FC236}">
                  <a16:creationId xmlns:a16="http://schemas.microsoft.com/office/drawing/2014/main" id="{903BAA8D-A0A9-476F-AA47-E426A2E08753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001" y="2602397"/>
              <a:ext cx="289167" cy="205684"/>
            </a:xfrm>
            <a:prstGeom prst="rect">
              <a:avLst/>
            </a:prstGeom>
          </p:spPr>
        </p:pic>
        <p:pic>
          <p:nvPicPr>
            <p:cNvPr id="14" name="Picture 13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sk}_j\,,\ 1\leq j \leq i&#10;\end{equation*}&#10;\end{document}" title="IguanaTex Bitmap Display">
              <a:extLst>
                <a:ext uri="{FF2B5EF4-FFF2-40B4-BE49-F238E27FC236}">
                  <a16:creationId xmlns:a16="http://schemas.microsoft.com/office/drawing/2014/main" id="{EF4BCB7E-A77B-40C3-A86A-8C616DE6974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189" y="2571750"/>
              <a:ext cx="1243429" cy="19992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AFBD13-660C-4889-AFC9-E496FABE0D86}"/>
                </a:ext>
              </a:extLst>
            </p:cNvPr>
            <p:cNvSpPr txBox="1"/>
            <p:nvPr/>
          </p:nvSpPr>
          <p:spPr>
            <a:xfrm>
              <a:off x="2937559" y="2469527"/>
              <a:ext cx="1152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/>
                <a:t>depends on</a:t>
              </a:r>
            </a:p>
          </p:txBody>
        </p:sp>
      </p:grpSp>
      <p:pic>
        <p:nvPicPr>
          <p:cNvPr id="18" name="Picture 17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#10;\end{equation*}&#10;\end{document}" title="IguanaTex Bitmap Display">
            <a:extLst>
              <a:ext uri="{FF2B5EF4-FFF2-40B4-BE49-F238E27FC236}">
                <a16:creationId xmlns:a16="http://schemas.microsoft.com/office/drawing/2014/main" id="{951A1015-452B-4730-BE41-C61FD7EBE6A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37" y="3083348"/>
            <a:ext cx="106472" cy="12704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sk}_i\,,\ 1\leq i \leq p&#10;\end{equation*}&#10;\end{document}" title="IguanaTex Bitmap Display">
            <a:extLst>
              <a:ext uri="{FF2B5EF4-FFF2-40B4-BE49-F238E27FC236}">
                <a16:creationId xmlns:a16="http://schemas.microsoft.com/office/drawing/2014/main" id="{1196451A-EC02-4C5E-81B4-18934E48ED1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89" y="3043093"/>
            <a:ext cx="1240991" cy="1792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3F5F60C-2B3C-4CD3-A261-4C588C21A4B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19"/>
    </mc:Choice>
    <mc:Fallback>
      <p:transition spd="slow" advTm="27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74" x="2638425" y="2695575"/>
          <p14:tracePt t="3582" x="2643188" y="2724150"/>
          <p14:tracePt t="3592" x="2643188" y="2738438"/>
          <p14:tracePt t="3622" x="2652713" y="2790825"/>
          <p14:tracePt t="3639" x="2657475" y="2800350"/>
          <p14:tracePt t="3655" x="2657475" y="2809875"/>
          <p14:tracePt t="3673" x="2657475" y="2828925"/>
          <p14:tracePt t="3991" x="2681288" y="2847975"/>
          <p14:tracePt t="3998" x="2700338" y="2890838"/>
          <p14:tracePt t="4006" x="2709863" y="2900363"/>
          <p14:tracePt t="4023" x="2709863" y="2909888"/>
          <p14:tracePt t="4039" x="2709863" y="2933700"/>
          <p14:tracePt t="4056" x="2709863" y="2943225"/>
          <p14:tracePt t="4072" x="2705100" y="2952750"/>
          <p14:tracePt t="4090" x="2705100" y="2957513"/>
          <p14:tracePt t="4247" x="2695575" y="2957513"/>
          <p14:tracePt t="4309" x="2700338" y="2957513"/>
          <p14:tracePt t="4326" x="2705100" y="2957513"/>
          <p14:tracePt t="4822" x="2657475" y="2957513"/>
          <p14:tracePt t="4830" x="2619375" y="2957513"/>
          <p14:tracePt t="4857" x="2552700" y="2924175"/>
          <p14:tracePt t="4890" x="2552700" y="2919413"/>
          <p14:tracePt t="5077" x="2547938" y="2919413"/>
          <p14:tracePt t="5126" x="2533650" y="2919413"/>
          <p14:tracePt t="5150" x="2514600" y="2914650"/>
          <p14:tracePt t="5165" x="2500313" y="2914650"/>
          <p14:tracePt t="5182" x="2495550" y="2914650"/>
          <p14:tracePt t="5191" x="2471738" y="2914650"/>
          <p14:tracePt t="5198" x="2433638" y="2914650"/>
          <p14:tracePt t="5207" x="2405063" y="2919413"/>
          <p14:tracePt t="5223" x="2328863" y="2928938"/>
          <p14:tracePt t="5240" x="2200275" y="2928938"/>
          <p14:tracePt t="5257" x="2071688" y="2928938"/>
          <p14:tracePt t="5274" x="1938338" y="2928938"/>
          <p14:tracePt t="5291" x="1809750" y="2928938"/>
          <p14:tracePt t="5307" x="1695450" y="2928938"/>
          <p14:tracePt t="5324" x="1585913" y="2928938"/>
          <p14:tracePt t="5326" x="1533525" y="2928938"/>
          <p14:tracePt t="5341" x="1471613" y="2928938"/>
          <p14:tracePt t="5357" x="1366838" y="2928938"/>
          <p14:tracePt t="5374" x="1362075" y="2928938"/>
          <p14:tracePt t="5430" x="1381125" y="2928938"/>
          <p14:tracePt t="5439" x="1395413" y="2928938"/>
          <p14:tracePt t="5446" x="1409700" y="2928938"/>
          <p14:tracePt t="5457" x="1423988" y="2928938"/>
          <p14:tracePt t="5474" x="1443038" y="2928938"/>
          <p14:tracePt t="5490" x="1457325" y="2928938"/>
          <p14:tracePt t="5507" x="1466850" y="2928938"/>
          <p14:tracePt t="6039" x="1466850" y="2947988"/>
          <p14:tracePt t="6047" x="1452563" y="2962275"/>
          <p14:tracePt t="6055" x="1423988" y="2971800"/>
          <p14:tracePt t="6061" x="1395413" y="2990850"/>
          <p14:tracePt t="6075" x="1390650" y="2990850"/>
          <p14:tracePt t="6091" x="1352550" y="2995613"/>
          <p14:tracePt t="6108" x="1338263" y="2995613"/>
          <p14:tracePt t="6111" x="1333500" y="2995613"/>
          <p14:tracePt t="6125" x="1323975" y="2995613"/>
          <p14:tracePt t="6141" x="1295400" y="2995613"/>
          <p14:tracePt t="6158" x="1266825" y="2967038"/>
          <p14:tracePt t="6366" x="1266825" y="2976563"/>
          <p14:tracePt t="6375" x="1262063" y="3000375"/>
          <p14:tracePt t="6408" x="1257300" y="3000375"/>
          <p14:tracePt t="6424" x="1252538" y="3005138"/>
          <p14:tracePt t="6726" x="1304925" y="3005138"/>
          <p14:tracePt t="6735" x="1362075" y="3019425"/>
          <p14:tracePt t="6743" x="1471613" y="3028950"/>
          <p14:tracePt t="6775" x="1766888" y="3076575"/>
          <p14:tracePt t="6791" x="1847850" y="3086100"/>
          <p14:tracePt t="6808" x="1890713" y="3095625"/>
          <p14:tracePt t="6825" x="1938338" y="3119438"/>
          <p14:tracePt t="6842" x="1976438" y="3138488"/>
          <p14:tracePt t="6858" x="2062163" y="3186113"/>
          <p14:tracePt t="6875" x="2162175" y="3219450"/>
          <p14:tracePt t="6892" x="2214563" y="3248025"/>
          <p14:tracePt t="6894" x="2224088" y="3257550"/>
          <p14:tracePt t="6909" x="2228850" y="3257550"/>
          <p14:tracePt t="6926" x="2233613" y="3257550"/>
          <p14:tracePt t="6959" x="2243138" y="3257550"/>
          <p14:tracePt t="6975" x="2252663" y="3252788"/>
          <p14:tracePt t="6992" x="2262188" y="3243263"/>
          <p14:tracePt t="7009" x="2271713" y="3233738"/>
          <p14:tracePt t="7026" x="2271713" y="3209925"/>
          <p14:tracePt t="7059" x="2262188" y="3209925"/>
          <p14:tracePt t="7075" x="2243138" y="3200400"/>
          <p14:tracePt t="7092" x="2228850" y="3200400"/>
          <p14:tracePt t="7094" x="2214563" y="3200400"/>
          <p14:tracePt t="7109" x="2200275" y="3200400"/>
          <p14:tracePt t="7125" x="2133600" y="3190875"/>
          <p14:tracePt t="7142" x="1995488" y="3181350"/>
          <p14:tracePt t="7158" x="1895475" y="3162300"/>
          <p14:tracePt t="7175" x="1819275" y="3143250"/>
          <p14:tracePt t="7192" x="1766888" y="3109913"/>
          <p14:tracePt t="7209" x="1738313" y="3071813"/>
          <p14:tracePt t="7226" x="1695450" y="3019425"/>
          <p14:tracePt t="7242" x="1643063" y="2938463"/>
          <p14:tracePt t="7259" x="1566863" y="2833688"/>
          <p14:tracePt t="7275" x="1504950" y="2743200"/>
          <p14:tracePt t="7292" x="1438275" y="2652713"/>
          <p14:tracePt t="7309" x="1400175" y="2590800"/>
          <p14:tracePt t="7311" x="1395413" y="2576513"/>
          <p14:tracePt t="7326" x="1385888" y="2552700"/>
          <p14:tracePt t="7342" x="1376363" y="2524125"/>
          <p14:tracePt t="7359" x="1366838" y="2476500"/>
          <p14:tracePt t="7376" x="1333500" y="2419350"/>
          <p14:tracePt t="7392" x="1304925" y="2381250"/>
          <p14:tracePt t="7409" x="1295400" y="2357438"/>
          <p14:tracePt t="7426" x="1290638" y="2347913"/>
          <p14:tracePt t="7442" x="1285875" y="2333625"/>
          <p14:tracePt t="7459" x="1271588" y="2324100"/>
          <p14:tracePt t="7475" x="1243013" y="2295525"/>
          <p14:tracePt t="7478" x="1219200" y="2281238"/>
          <p14:tracePt t="7492" x="1209675" y="2257425"/>
          <p14:tracePt t="7509" x="1157288" y="2209800"/>
          <p14:tracePt t="7525" x="1100138" y="2128838"/>
          <p14:tracePt t="7542" x="1066800" y="2090738"/>
          <p14:tracePt t="7559" x="1052513" y="2057400"/>
          <p14:tracePt t="7576" x="1019175" y="2033588"/>
          <p14:tracePt t="7592" x="976313" y="2014538"/>
          <p14:tracePt t="7609" x="933450" y="1990725"/>
          <p14:tracePt t="7626" x="909638" y="1976438"/>
          <p14:tracePt t="7642" x="876300" y="1947863"/>
          <p14:tracePt t="7660" x="838200" y="1928813"/>
          <p14:tracePt t="7676" x="800100" y="1909763"/>
          <p14:tracePt t="7693" x="752475" y="1895475"/>
          <p14:tracePt t="7710" x="723900" y="1885950"/>
          <p14:tracePt t="7726" x="685800" y="1876425"/>
          <p14:tracePt t="7742" x="676275" y="1876425"/>
          <p14:tracePt t="7760" x="652463" y="1876425"/>
          <p14:tracePt t="7776" x="609600" y="1876425"/>
          <p14:tracePt t="7793" x="576263" y="1876425"/>
          <p14:tracePt t="7809" x="538163" y="1876425"/>
          <p14:tracePt t="7826" x="509588" y="1876425"/>
          <p14:tracePt t="7843" x="490538" y="1876425"/>
          <p14:tracePt t="7860" x="476250" y="1876425"/>
          <p14:tracePt t="7876" x="471488" y="1876425"/>
          <p14:tracePt t="7926" x="466725" y="1881188"/>
          <p14:tracePt t="7935" x="461963" y="1881188"/>
          <p14:tracePt t="7942" x="461963" y="1885950"/>
          <p14:tracePt t="7959" x="457200" y="1900238"/>
          <p14:tracePt t="7976" x="447675" y="1919288"/>
          <p14:tracePt t="7993" x="442913" y="1943100"/>
          <p14:tracePt t="8010" x="442913" y="1952625"/>
          <p14:tracePt t="8027" x="442913" y="1976438"/>
          <p14:tracePt t="8042" x="457200" y="2000250"/>
          <p14:tracePt t="8060" x="466725" y="2014538"/>
          <p14:tracePt t="8077" x="481013" y="2038350"/>
          <p14:tracePt t="8094" x="490538" y="2052638"/>
          <p14:tracePt t="8110" x="523875" y="2100263"/>
          <p14:tracePt t="8126" x="557213" y="2133600"/>
          <p14:tracePt t="8143" x="600075" y="2176463"/>
          <p14:tracePt t="8159" x="676275" y="2219325"/>
          <p14:tracePt t="8176" x="747713" y="2257425"/>
          <p14:tracePt t="8193" x="842963" y="2281238"/>
          <p14:tracePt t="8209" x="923925" y="2314575"/>
          <p14:tracePt t="8227" x="1038225" y="2347913"/>
          <p14:tracePt t="8243" x="1166813" y="2381250"/>
          <p14:tracePt t="8260" x="1333500" y="2405063"/>
          <p14:tracePt t="8277" x="1509713" y="2419350"/>
          <p14:tracePt t="8279" x="1609725" y="2428875"/>
          <p14:tracePt t="8293" x="1685925" y="2428875"/>
          <p14:tracePt t="8310" x="1924050" y="2428875"/>
          <p14:tracePt t="8327" x="2105025" y="2428875"/>
          <p14:tracePt t="8343" x="2300288" y="2428875"/>
          <p14:tracePt t="8359" x="2471738" y="2428875"/>
          <p14:tracePt t="8377" x="2619375" y="2428875"/>
          <p14:tracePt t="8393" x="2752725" y="2428875"/>
          <p14:tracePt t="8410" x="2890838" y="2428875"/>
          <p14:tracePt t="8427" x="3057525" y="2428875"/>
          <p14:tracePt t="8443" x="3267075" y="2428875"/>
          <p14:tracePt t="8460" x="3433763" y="2428875"/>
          <p14:tracePt t="8476" x="3576638" y="2428875"/>
          <p14:tracePt t="8493" x="3733800" y="2428875"/>
          <p14:tracePt t="8495" x="3781425" y="2428875"/>
          <p14:tracePt t="8510" x="3919538" y="2428875"/>
          <p14:tracePt t="8526" x="4057650" y="2428875"/>
          <p14:tracePt t="8543" x="4195763" y="2428875"/>
          <p14:tracePt t="8560" x="4314825" y="2428875"/>
          <p14:tracePt t="8577" x="4429125" y="2428875"/>
          <p14:tracePt t="8594" x="4529138" y="2428875"/>
          <p14:tracePt t="8610" x="4619625" y="2428875"/>
          <p14:tracePt t="8627" x="4705350" y="2428875"/>
          <p14:tracePt t="8644" x="4805363" y="2428875"/>
          <p14:tracePt t="8660" x="4919663" y="2428875"/>
          <p14:tracePt t="8663" x="4976813" y="2428875"/>
          <p14:tracePt t="8677" x="5033963" y="2428875"/>
          <p14:tracePt t="8694" x="5167313" y="2428875"/>
          <p14:tracePt t="8710" x="5257800" y="2428875"/>
          <p14:tracePt t="8726" x="5343525" y="2428875"/>
          <p14:tracePt t="8743" x="5429250" y="2424113"/>
          <p14:tracePt t="8760" x="5538788" y="2405063"/>
          <p14:tracePt t="8777" x="5657850" y="2395538"/>
          <p14:tracePt t="8794" x="5767388" y="2371725"/>
          <p14:tracePt t="8810" x="5876925" y="2371725"/>
          <p14:tracePt t="8827" x="5953125" y="2371725"/>
          <p14:tracePt t="8844" x="5991225" y="2371725"/>
          <p14:tracePt t="8860" x="6019800" y="2371725"/>
          <p14:tracePt t="8863" x="6038850" y="2371725"/>
          <p14:tracePt t="8877" x="6048375" y="2371725"/>
          <p14:tracePt t="8893" x="6086475" y="2371725"/>
          <p14:tracePt t="8910" x="6167438" y="2371725"/>
          <p14:tracePt t="8927" x="6215063" y="2376488"/>
          <p14:tracePt t="8943" x="6262688" y="2386013"/>
          <p14:tracePt t="8960" x="6305550" y="2395538"/>
          <p14:tracePt t="8977" x="6338888" y="2405063"/>
          <p14:tracePt t="8993" x="6372225" y="2414588"/>
          <p14:tracePt t="9010" x="6386513" y="2424113"/>
          <p14:tracePt t="9027" x="6396038" y="2428875"/>
          <p14:tracePt t="9044" x="6396038" y="2447925"/>
          <p14:tracePt t="9061" x="6396038" y="2476500"/>
          <p14:tracePt t="9063" x="6386513" y="2490788"/>
          <p14:tracePt t="9077" x="6376988" y="2533650"/>
          <p14:tracePt t="9093" x="6362700" y="2576513"/>
          <p14:tracePt t="9110" x="6343650" y="2609850"/>
          <p14:tracePt t="9127" x="6319838" y="2647950"/>
          <p14:tracePt t="9144" x="6243638" y="2700338"/>
          <p14:tracePt t="9160" x="6005513" y="2767013"/>
          <p14:tracePt t="9177" x="5572125" y="2857500"/>
          <p14:tracePt t="9193" x="5038725" y="2952750"/>
          <p14:tracePt t="9210" x="4438650" y="3028950"/>
          <p14:tracePt t="9227" x="3857625" y="3028950"/>
          <p14:tracePt t="9244" x="3390900" y="3028950"/>
          <p14:tracePt t="9260" x="2881313" y="2995613"/>
          <p14:tracePt t="9262" x="2690813" y="2952750"/>
          <p14:tracePt t="9277" x="2466975" y="2928938"/>
          <p14:tracePt t="9294" x="2005013" y="2814638"/>
          <p14:tracePt t="9310" x="1509713" y="2695575"/>
          <p14:tracePt t="9327" x="1357313" y="2671763"/>
          <p14:tracePt t="9344" x="1266825" y="2671763"/>
          <p14:tracePt t="9360" x="1228725" y="2671763"/>
          <p14:tracePt t="9378" x="1219200" y="2676525"/>
          <p14:tracePt t="9394" x="1204913" y="2690813"/>
          <p14:tracePt t="9411" x="1185863" y="2709863"/>
          <p14:tracePt t="9427" x="1133475" y="2743200"/>
          <p14:tracePt t="9444" x="1071563" y="2786063"/>
          <p14:tracePt t="9461" x="976313" y="2828925"/>
          <p14:tracePt t="9463" x="923925" y="2847975"/>
          <p14:tracePt t="9478" x="804863" y="2881313"/>
          <p14:tracePt t="9494" x="714375" y="2900363"/>
          <p14:tracePt t="9510" x="661988" y="2919413"/>
          <p14:tracePt t="9527" x="628650" y="2928938"/>
          <p14:tracePt t="9544" x="609600" y="2933700"/>
          <p14:tracePt t="9560" x="581025" y="2943225"/>
          <p14:tracePt t="9578" x="509588" y="2943225"/>
          <p14:tracePt t="9594" x="428625" y="2943225"/>
          <p14:tracePt t="9611" x="376238" y="2943225"/>
          <p14:tracePt t="9628" x="352425" y="2943225"/>
          <p14:tracePt t="9644" x="342900" y="2943225"/>
          <p14:tracePt t="9646" x="338138" y="2943225"/>
          <p14:tracePt t="9661" x="338138" y="2947988"/>
          <p14:tracePt t="9678" x="319088" y="2962275"/>
          <p14:tracePt t="9694" x="309563" y="2962275"/>
          <p14:tracePt t="9711" x="300038" y="2971800"/>
          <p14:tracePt t="9727" x="300038" y="2981325"/>
          <p14:tracePt t="9745" x="300038" y="2995613"/>
          <p14:tracePt t="9761" x="300038" y="3005138"/>
          <p14:tracePt t="9778" x="300038" y="3033713"/>
          <p14:tracePt t="9795" x="304800" y="3067050"/>
          <p14:tracePt t="9811" x="319088" y="3105150"/>
          <p14:tracePt t="9828" x="347663" y="3176588"/>
          <p14:tracePt t="9845" x="366713" y="3243263"/>
          <p14:tracePt t="9847" x="376238" y="3281363"/>
          <p14:tracePt t="9861" x="390525" y="3319463"/>
          <p14:tracePt t="9877" x="442913" y="3490913"/>
          <p14:tracePt t="9894" x="481013" y="3633788"/>
          <p14:tracePt t="9911" x="571500" y="3819525"/>
          <p14:tracePt t="9928" x="657225" y="3967163"/>
          <p14:tracePt t="9944" x="733425" y="4052888"/>
          <p14:tracePt t="9961" x="795338" y="4105275"/>
          <p14:tracePt t="9978" x="842963" y="4124325"/>
          <p14:tracePt t="9995" x="881063" y="4133850"/>
          <p14:tracePt t="10011" x="909638" y="4133850"/>
          <p14:tracePt t="10028" x="933450" y="4138613"/>
          <p14:tracePt t="10045" x="957263" y="4138613"/>
          <p14:tracePt t="10047" x="966788" y="4138613"/>
          <p14:tracePt t="10061" x="971550" y="4138613"/>
          <p14:tracePt t="10078" x="985838" y="4138613"/>
          <p14:tracePt t="10094" x="1009650" y="4152900"/>
          <p14:tracePt t="10111" x="1052513" y="4162425"/>
          <p14:tracePt t="10129" x="1114425" y="4191000"/>
          <p14:tracePt t="10145" x="1171575" y="4219575"/>
          <p14:tracePt t="10161" x="1214438" y="4248150"/>
          <p14:tracePt t="10178" x="1247775" y="4281488"/>
          <p14:tracePt t="10195" x="1285875" y="4314825"/>
          <p14:tracePt t="10211" x="1314450" y="4352925"/>
          <p14:tracePt t="10228" x="1352550" y="4400550"/>
          <p14:tracePt t="10245" x="1390650" y="4448175"/>
          <p14:tracePt t="10262" x="1423988" y="4491038"/>
          <p14:tracePt t="10278" x="1471613" y="4548188"/>
          <p14:tracePt t="10295" x="1481138" y="4567238"/>
          <p14:tracePt t="10311" x="1485900" y="4576763"/>
          <p14:tracePt t="10413" x="1490663" y="4576763"/>
          <p14:tracePt t="10422" x="1495425" y="4576763"/>
          <p14:tracePt t="10431" x="1500188" y="4576763"/>
          <p14:tracePt t="10444" x="1509713" y="4576763"/>
          <p14:tracePt t="10461" x="1528763" y="4576763"/>
          <p14:tracePt t="10478" x="1538288" y="4576763"/>
          <p14:tracePt t="10495" x="1547813" y="4576763"/>
          <p14:tracePt t="10566" x="1552575" y="4581525"/>
          <p14:tracePt t="10581" x="1552575" y="4586288"/>
          <p14:tracePt t="10591" x="1552575" y="4591050"/>
          <p14:tracePt t="10606" x="1552575" y="4595813"/>
          <p14:tracePt t="10613" x="1552575" y="4600575"/>
          <p14:tracePt t="10629" x="1552575" y="4610100"/>
          <p14:tracePt t="10646" x="1552575" y="4629150"/>
          <p14:tracePt t="10661" x="1552575" y="4652963"/>
          <p14:tracePt t="10679" x="1552575" y="4667250"/>
          <p14:tracePt t="11118" x="1552575" y="4676775"/>
          <p14:tracePt t="11126" x="1552575" y="4691063"/>
          <p14:tracePt t="11134" x="1552575" y="4705350"/>
          <p14:tracePt t="11179" x="1562100" y="4724400"/>
          <p14:tracePt t="11222" x="1562100" y="4729163"/>
          <p14:tracePt t="11246" x="1571625" y="4729163"/>
          <p14:tracePt t="11264" x="1576388" y="4729163"/>
          <p14:tracePt t="11334" x="1581150" y="4729163"/>
          <p14:tracePt t="11342" x="1590675" y="4733925"/>
          <p14:tracePt t="11349" x="1604963" y="4733925"/>
          <p14:tracePt t="11362" x="1609725" y="4733925"/>
          <p14:tracePt t="11379" x="1638300" y="4733925"/>
          <p14:tracePt t="11396" x="1657350" y="4743450"/>
          <p14:tracePt t="11412" x="1690688" y="4748213"/>
          <p14:tracePt t="11414" x="1700213" y="4752975"/>
          <p14:tracePt t="11429" x="1709738" y="4757738"/>
          <p14:tracePt t="11445" x="1752600" y="4757738"/>
          <p14:tracePt t="11462" x="1757363" y="4762500"/>
          <p14:tracePt t="11479" x="1771650" y="4762500"/>
          <p14:tracePt t="11496" x="1790700" y="4762500"/>
          <p14:tracePt t="11513" x="1795463" y="4762500"/>
          <p14:tracePt t="11530" x="1819275" y="4762500"/>
          <p14:tracePt t="11546" x="1857375" y="4762500"/>
          <p14:tracePt t="11563" x="1895475" y="4762500"/>
          <p14:tracePt t="11579" x="1933575" y="4762500"/>
          <p14:tracePt t="11596" x="1962150" y="4757738"/>
          <p14:tracePt t="11598" x="1990725" y="4757738"/>
          <p14:tracePt t="11612" x="2005013" y="4757738"/>
          <p14:tracePt t="11629" x="2033588" y="4757738"/>
          <p14:tracePt t="11646" x="2085975" y="4757738"/>
          <p14:tracePt t="11662" x="2143125" y="4757738"/>
          <p14:tracePt t="11679" x="2185988" y="4757738"/>
          <p14:tracePt t="11697" x="2219325" y="4757738"/>
          <p14:tracePt t="11712" x="2238375" y="4757738"/>
          <p14:tracePt t="11729" x="2252663" y="4757738"/>
          <p14:tracePt t="11746" x="2257425" y="4757738"/>
          <p14:tracePt t="11762" x="2266950" y="4757738"/>
          <p14:tracePt t="11780" x="2271713" y="4752975"/>
          <p14:tracePt t="11796" x="2276475" y="4752975"/>
          <p14:tracePt t="11813" x="2281238" y="4748213"/>
          <p14:tracePt t="11838" x="2286000" y="4748213"/>
          <p14:tracePt t="11854" x="2300288" y="4743450"/>
          <p14:tracePt t="11998" x="2300288" y="4729163"/>
          <p14:tracePt t="12142" x="2300288" y="4719638"/>
          <p14:tracePt t="12150" x="2300288" y="4710113"/>
          <p14:tracePt t="12159" x="2300288" y="4705350"/>
          <p14:tracePt t="12213" x="2300288" y="4681538"/>
          <p14:tracePt t="12230" x="2305050" y="4676775"/>
          <p14:tracePt t="12549" x="2300288" y="4672013"/>
          <p14:tracePt t="12559" x="2290763" y="4672013"/>
          <p14:tracePt t="12565" x="2286000" y="4672013"/>
          <p14:tracePt t="12596" x="2266950" y="4657725"/>
          <p14:tracePt t="12613" x="2266950" y="4652963"/>
          <p14:tracePt t="12630" x="2252663" y="4648200"/>
          <p14:tracePt t="12646" x="2243138" y="4648200"/>
          <p14:tracePt t="12663" x="2238375" y="4643438"/>
          <p14:tracePt t="12680" x="2233613" y="4643438"/>
          <p14:tracePt t="12791" x="2228850" y="4643438"/>
          <p14:tracePt t="13310" x="2238375" y="4643438"/>
          <p14:tracePt t="13342" x="2243138" y="4643438"/>
          <p14:tracePt t="13349" x="2247900" y="4643438"/>
          <p14:tracePt t="13399" x="2252663" y="4643438"/>
          <p14:tracePt t="13406" x="2262188" y="4638675"/>
          <p14:tracePt t="13422" x="2262188" y="4633913"/>
          <p14:tracePt t="13431" x="2271713" y="4624388"/>
          <p14:tracePt t="13464" x="2276475" y="4619625"/>
          <p14:tracePt t="15030" x="2276475" y="4605338"/>
          <p14:tracePt t="15038" x="2276475" y="4591050"/>
          <p14:tracePt t="15048" x="2276475" y="4576763"/>
          <p14:tracePt t="15065" x="2276475" y="4562475"/>
          <p14:tracePt t="15082" x="2276475" y="4557713"/>
          <p14:tracePt t="15494" x="2276475" y="4533900"/>
          <p14:tracePt t="15510" x="2276475" y="4529138"/>
          <p14:tracePt t="15518" x="2286000" y="4514850"/>
          <p14:tracePt t="15532" x="2290763" y="4505325"/>
          <p14:tracePt t="15549" x="2290763" y="4486275"/>
          <p14:tracePt t="15566" x="2290763" y="4400550"/>
          <p14:tracePt t="15582" x="2290763" y="4333875"/>
          <p14:tracePt t="15599" x="2290763" y="4281488"/>
          <p14:tracePt t="15615" x="2290763" y="4243388"/>
          <p14:tracePt t="15633" x="2290763" y="4214813"/>
          <p14:tracePt t="15649" x="2290763" y="4176713"/>
          <p14:tracePt t="15666" x="2290763" y="4171950"/>
          <p14:tracePt t="15683" x="2281238" y="4157663"/>
          <p14:tracePt t="15686" x="2276475" y="4143375"/>
          <p14:tracePt t="15699" x="2276475" y="4138613"/>
          <p14:tracePt t="15716" x="2266950" y="4114800"/>
          <p14:tracePt t="15718" x="2266950" y="4100513"/>
          <p14:tracePt t="15732" x="2266950" y="4081463"/>
          <p14:tracePt t="15749" x="2266950" y="4048125"/>
          <p14:tracePt t="15766" x="2266950" y="3986213"/>
          <p14:tracePt t="15782" x="2266950" y="3948113"/>
          <p14:tracePt t="15799" x="2266950" y="3910013"/>
          <p14:tracePt t="15816" x="2266950" y="3867150"/>
          <p14:tracePt t="15832" x="2266950" y="3838575"/>
          <p14:tracePt t="15849" x="2266950" y="3810000"/>
          <p14:tracePt t="15866" x="2266950" y="3776663"/>
          <p14:tracePt t="15883" x="2266950" y="3733800"/>
          <p14:tracePt t="15887" x="2257425" y="3705225"/>
          <p14:tracePt t="15900" x="2247900" y="3671888"/>
          <p14:tracePt t="15916" x="2247900" y="3624263"/>
          <p14:tracePt t="15919" x="2247900" y="3609975"/>
          <p14:tracePt t="15933" x="2243138" y="3595688"/>
          <p14:tracePt t="15949" x="2243138" y="3586163"/>
          <p14:tracePt t="15967" x="2238375" y="3571875"/>
          <p14:tracePt t="16693" x="2224088" y="3571875"/>
          <p14:tracePt t="16702" x="2219325" y="3571875"/>
          <p14:tracePt t="16717" x="2214563" y="3571875"/>
          <p14:tracePt t="16733" x="2200275" y="3576638"/>
          <p14:tracePt t="16750" x="2181225" y="3576638"/>
          <p14:tracePt t="16767" x="2143125" y="3576638"/>
          <p14:tracePt t="16783" x="2114550" y="3576638"/>
          <p14:tracePt t="16800" x="2090738" y="3576638"/>
          <p14:tracePt t="16817" x="2085975" y="3576638"/>
          <p14:tracePt t="16833" x="2081213" y="3576638"/>
          <p14:tracePt t="16867" x="2076450" y="3576638"/>
          <p14:tracePt t="16910" x="2071688" y="3576638"/>
          <p14:tracePt t="16919" x="2062163" y="3576638"/>
          <p14:tracePt t="16926" x="2047875" y="3576638"/>
          <p14:tracePt t="16936" x="2043113" y="3576638"/>
          <p14:tracePt t="16950" x="2028825" y="3576638"/>
          <p14:tracePt t="16967" x="2009775" y="3571875"/>
          <p14:tracePt t="16984" x="1981200" y="3567113"/>
          <p14:tracePt t="17001" x="1966913" y="3567113"/>
          <p14:tracePt t="17017" x="1962150" y="3562350"/>
          <p14:tracePt t="17033" x="1952625" y="3552825"/>
          <p14:tracePt t="17050" x="1952625" y="3543300"/>
          <p14:tracePt t="17084" x="1947863" y="3543300"/>
          <p14:tracePt t="17101" x="1943100" y="3543300"/>
          <p14:tracePt t="17118" x="1938338" y="3543300"/>
          <p14:tracePt t="17134" x="1924050" y="3538538"/>
          <p14:tracePt t="17150" x="1914525" y="3533775"/>
          <p14:tracePt t="17167" x="1909763" y="3533775"/>
          <p14:tracePt t="17215" x="1900238" y="3533775"/>
          <p14:tracePt t="17221" x="1895475" y="3533775"/>
          <p14:tracePt t="17237" x="1890713" y="3533775"/>
          <p14:tracePt t="17250" x="1885950" y="3533775"/>
          <p14:tracePt t="17267" x="1876425" y="3533775"/>
          <p14:tracePt t="17284" x="1871663" y="3533775"/>
          <p14:tracePt t="17301" x="1862138" y="3533775"/>
          <p14:tracePt t="17317" x="1862138" y="3538538"/>
          <p14:tracePt t="17334" x="1852613" y="3543300"/>
          <p14:tracePt t="17382" x="1847850" y="3543300"/>
          <p14:tracePt t="17406" x="1843088" y="3543300"/>
          <p14:tracePt t="17431" x="1833563" y="3543300"/>
          <p14:tracePt t="17446" x="1828800" y="3543300"/>
          <p14:tracePt t="17453" x="1824038" y="3543300"/>
          <p14:tracePt t="17469" x="1814513" y="3548063"/>
          <p14:tracePt t="17493" x="1809750" y="3552825"/>
          <p14:tracePt t="17503" x="1804988" y="3557588"/>
          <p14:tracePt t="17551" x="1795463" y="3557588"/>
          <p14:tracePt t="17582" x="1795463" y="3567113"/>
          <p14:tracePt t="17598" x="1795463" y="3571875"/>
          <p14:tracePt t="17606" x="1795463" y="3576638"/>
          <p14:tracePt t="17618" x="1785938" y="3586163"/>
          <p14:tracePt t="17634" x="1785938" y="3609975"/>
          <p14:tracePt t="17651" x="1781175" y="3624263"/>
          <p14:tracePt t="17668" x="1781175" y="3652838"/>
          <p14:tracePt t="17684" x="1781175" y="3676650"/>
          <p14:tracePt t="17701" x="1781175" y="3695700"/>
          <p14:tracePt t="17702" x="1781175" y="3700463"/>
          <p14:tracePt t="17718" x="1781175" y="3709988"/>
          <p14:tracePt t="17751" x="1781175" y="3719513"/>
          <p14:tracePt t="17767" x="1781175" y="3729038"/>
          <p14:tracePt t="17801" x="1781175" y="3733800"/>
          <p14:tracePt t="17834" x="1781175" y="3738563"/>
          <p14:tracePt t="17851" x="1781175" y="3743325"/>
          <p14:tracePt t="17868" x="1781175" y="3748088"/>
          <p14:tracePt t="17884" x="1781175" y="3757613"/>
          <p14:tracePt t="17903" x="1781175" y="3767138"/>
          <p14:tracePt t="17917" x="1781175" y="3776663"/>
          <p14:tracePt t="17934" x="1781175" y="3781425"/>
          <p14:tracePt t="17951" x="1781175" y="3800475"/>
          <p14:tracePt t="17968" x="1781175" y="3814763"/>
          <p14:tracePt t="17984" x="1776413" y="3852863"/>
          <p14:tracePt t="18001" x="1766888" y="3895725"/>
          <p14:tracePt t="18018" x="1757363" y="3948113"/>
          <p14:tracePt t="18035" x="1757363" y="3990975"/>
          <p14:tracePt t="18051" x="1747838" y="4010025"/>
          <p14:tracePt t="18068" x="1747838" y="4038600"/>
          <p14:tracePt t="18084" x="1747838" y="4062413"/>
          <p14:tracePt t="18087" x="1747838" y="4076700"/>
          <p14:tracePt t="18101" x="1747838" y="4081463"/>
          <p14:tracePt t="18118" x="1747838" y="4100513"/>
          <p14:tracePt t="18134" x="1747838" y="4105275"/>
          <p14:tracePt t="18151" x="1747838" y="4110038"/>
          <p14:tracePt t="18168" x="1747838" y="4124325"/>
          <p14:tracePt t="18184" x="1747838" y="4138613"/>
          <p14:tracePt t="18201" x="1747838" y="4157663"/>
          <p14:tracePt t="18218" x="1747838" y="4186238"/>
          <p14:tracePt t="18235" x="1747838" y="4224338"/>
          <p14:tracePt t="18251" x="1747838" y="4262438"/>
          <p14:tracePt t="18268" x="1752600" y="4291013"/>
          <p14:tracePt t="18285" x="1762125" y="4333875"/>
          <p14:tracePt t="18301" x="1762125" y="4381500"/>
          <p14:tracePt t="18318" x="1766888" y="4462463"/>
          <p14:tracePt t="18335" x="1785938" y="4514850"/>
          <p14:tracePt t="18351" x="1795463" y="4572000"/>
          <p14:tracePt t="18368" x="1795463" y="4610100"/>
          <p14:tracePt t="18385" x="1800225" y="4619625"/>
          <p14:tracePt t="18454" x="1814513" y="4624388"/>
          <p14:tracePt t="18472" x="1819275" y="4614863"/>
          <p14:tracePt t="18477" x="1824038" y="4610100"/>
          <p14:tracePt t="18488" x="1828800" y="4600575"/>
          <p14:tracePt t="18503" x="1833563" y="4595813"/>
          <p14:tracePt t="18726" x="1838325" y="4595813"/>
          <p14:tracePt t="18734" x="1852613" y="4595813"/>
          <p14:tracePt t="18742" x="1876425" y="4595813"/>
          <p14:tracePt t="18769" x="1981200" y="4586288"/>
          <p14:tracePt t="18785" x="2043113" y="4586288"/>
          <p14:tracePt t="18802" x="2109788" y="4586288"/>
          <p14:tracePt t="18818" x="2162175" y="4586288"/>
          <p14:tracePt t="18835" x="2181225" y="4586288"/>
          <p14:tracePt t="18851" x="2190750" y="4586288"/>
          <p14:tracePt t="18868" x="2195513" y="4586288"/>
          <p14:tracePt t="18885" x="2205038" y="4586288"/>
          <p14:tracePt t="18901" x="2224088" y="4586288"/>
          <p14:tracePt t="18918" x="2243138" y="4586288"/>
          <p14:tracePt t="18935" x="2266950" y="4586288"/>
          <p14:tracePt t="18951" x="2295525" y="4567238"/>
          <p14:tracePt t="18969" x="2314575" y="4548188"/>
          <p14:tracePt t="18985" x="2324100" y="4538663"/>
          <p14:tracePt t="19002" x="2328863" y="4533900"/>
          <p14:tracePt t="19046" x="2328863" y="4524375"/>
          <p14:tracePt t="19062" x="2328863" y="4519613"/>
          <p14:tracePt t="19071" x="2328863" y="4505325"/>
          <p14:tracePt t="19085" x="2328863" y="4500563"/>
          <p14:tracePt t="19102" x="2328863" y="4481513"/>
          <p14:tracePt t="19118" x="2328863" y="4467225"/>
          <p14:tracePt t="19135" x="2328863" y="4457700"/>
          <p14:tracePt t="19152" x="2328863" y="4448175"/>
          <p14:tracePt t="19169" x="2328863" y="4429125"/>
          <p14:tracePt t="19186" x="2328863" y="4410075"/>
          <p14:tracePt t="19202" x="2328863" y="4367213"/>
          <p14:tracePt t="19219" x="2328863" y="4310063"/>
          <p14:tracePt t="19236" x="2328863" y="4219575"/>
          <p14:tracePt t="19252" x="2328863" y="4138613"/>
          <p14:tracePt t="19254" x="2328863" y="4090988"/>
          <p14:tracePt t="19270" x="2328863" y="4029075"/>
          <p14:tracePt t="19285" x="2328863" y="3976688"/>
          <p14:tracePt t="19302" x="2328863" y="3948113"/>
          <p14:tracePt t="19318" x="2328863" y="3929063"/>
          <p14:tracePt t="19336" x="2328863" y="3919538"/>
          <p14:tracePt t="19352" x="2324100" y="3905250"/>
          <p14:tracePt t="19369" x="2324100" y="3886200"/>
          <p14:tracePt t="19386" x="2324100" y="3867150"/>
          <p14:tracePt t="19402" x="2324100" y="3838575"/>
          <p14:tracePt t="19418" x="2324100" y="3800475"/>
          <p14:tracePt t="19436" x="2324100" y="3762375"/>
          <p14:tracePt t="19452" x="2324100" y="3709988"/>
          <p14:tracePt t="19470" x="2305050" y="3652838"/>
          <p14:tracePt t="19485" x="2305050" y="3643313"/>
          <p14:tracePt t="19502" x="2300288" y="3633788"/>
          <p14:tracePt t="19638" x="2290763" y="3629025"/>
          <p14:tracePt t="19646" x="2276475" y="3629025"/>
          <p14:tracePt t="19654" x="2262188" y="3629025"/>
          <p14:tracePt t="19670" x="2243138" y="3624263"/>
          <p14:tracePt t="19686" x="2200275" y="3624263"/>
          <p14:tracePt t="19702" x="2128838" y="3624263"/>
          <p14:tracePt t="19719" x="2090738" y="3624263"/>
          <p14:tracePt t="19736" x="2038350" y="3624263"/>
          <p14:tracePt t="19753" x="2009775" y="3624263"/>
          <p14:tracePt t="19770" x="1990725" y="3624263"/>
          <p14:tracePt t="19786" x="1976438" y="3614738"/>
          <p14:tracePt t="19802" x="1962150" y="3614738"/>
          <p14:tracePt t="19819" x="1938338" y="3600450"/>
          <p14:tracePt t="19836" x="1914525" y="3600450"/>
          <p14:tracePt t="19852" x="1895475" y="3595688"/>
          <p14:tracePt t="19869" x="1890713" y="3595688"/>
          <p14:tracePt t="20078" x="1885950" y="3595688"/>
          <p14:tracePt t="20087" x="1876425" y="3619500"/>
          <p14:tracePt t="20119" x="1857375" y="3810000"/>
          <p14:tracePt t="20136" x="1833563" y="3938588"/>
          <p14:tracePt t="20153" x="1833563" y="4024313"/>
          <p14:tracePt t="20169" x="1833563" y="4076700"/>
          <p14:tracePt t="20186" x="1833563" y="4090988"/>
          <p14:tracePt t="20254" x="1833563" y="4100513"/>
          <p14:tracePt t="20262" x="1838325" y="4100513"/>
          <p14:tracePt t="20278" x="1843088" y="4105275"/>
          <p14:tracePt t="20295" x="1843088" y="4114800"/>
          <p14:tracePt t="20319" x="1847850" y="4119563"/>
          <p14:tracePt t="20367" x="1852613" y="4124325"/>
          <p14:tracePt t="20390" x="1852613" y="4129088"/>
          <p14:tracePt t="20399" x="1852613" y="4143375"/>
          <p14:tracePt t="20406" x="1852613" y="4157663"/>
          <p14:tracePt t="20420" x="1862138" y="4176713"/>
          <p14:tracePt t="20438" x="1862138" y="4276725"/>
          <p14:tracePt t="20453" x="1862138" y="4329113"/>
          <p14:tracePt t="20469" x="1862138" y="4481513"/>
          <p14:tracePt t="20486" x="1862138" y="4533900"/>
          <p14:tracePt t="20503" x="1862138" y="4557713"/>
          <p14:tracePt t="20558" x="1857375" y="4557713"/>
          <p14:tracePt t="20582" x="1852613" y="4557713"/>
          <p14:tracePt t="20599" x="1843088" y="4557713"/>
          <p14:tracePt t="20606" x="1838325" y="4548188"/>
          <p14:tracePt t="20620" x="1833563" y="4548188"/>
          <p14:tracePt t="20637" x="1824038" y="4524375"/>
          <p14:tracePt t="20639" x="1824038" y="4510088"/>
          <p14:tracePt t="20653" x="1814513" y="4505325"/>
          <p14:tracePt t="20670" x="1809750" y="4471988"/>
          <p14:tracePt t="20686" x="1800225" y="4448175"/>
          <p14:tracePt t="20704" x="1795463" y="4433888"/>
          <p14:tracePt t="20720" x="1785938" y="4405313"/>
          <p14:tracePt t="20737" x="1785938" y="4400550"/>
          <p14:tracePt t="20856" x="1781175" y="4386263"/>
          <p14:tracePt t="20862" x="1771650" y="4376738"/>
          <p14:tracePt t="20878" x="1771650" y="4371975"/>
          <p14:tracePt t="20893" x="1766888" y="4367213"/>
          <p14:tracePt t="21526" x="1757363" y="4362450"/>
          <p14:tracePt t="21535" x="1743075" y="4362450"/>
          <p14:tracePt t="21541" x="1733550" y="4362450"/>
          <p14:tracePt t="21587" x="1719263" y="4362450"/>
          <p14:tracePt t="21604" x="1709738" y="4362450"/>
          <p14:tracePt t="21620" x="1690688" y="4362450"/>
          <p14:tracePt t="21623" x="1685925" y="4362450"/>
          <p14:tracePt t="21639" x="1681163" y="4362450"/>
          <p14:tracePt t="21654" x="1662113" y="4371975"/>
          <p14:tracePt t="21734" x="1657350" y="4371975"/>
          <p14:tracePt t="21751" x="1652588" y="4371975"/>
          <p14:tracePt t="21774" x="1643063" y="4371975"/>
          <p14:tracePt t="21926" x="1643063" y="4362450"/>
          <p14:tracePt t="21934" x="1643063" y="4329113"/>
          <p14:tracePt t="21954" x="1638300" y="4271963"/>
          <p14:tracePt t="21971" x="1624013" y="4210050"/>
          <p14:tracePt t="21988" x="1624013" y="4205288"/>
          <p14:tracePt t="23582" x="1624013" y="4200525"/>
          <p14:tracePt t="23590" x="1624013" y="4186238"/>
          <p14:tracePt t="23621" x="1633538" y="4186238"/>
          <p14:tracePt t="23630" x="1633538" y="4181475"/>
          <p14:tracePt t="23639" x="1638300" y="4181475"/>
          <p14:tracePt t="23656" x="1643063" y="4176713"/>
          <p14:tracePt t="23672" x="1647825" y="4171950"/>
          <p14:tracePt t="23758" x="1647825" y="4167188"/>
          <p14:tracePt t="23782" x="1647825" y="4162425"/>
          <p14:tracePt t="23853" x="1681163" y="4157663"/>
          <p14:tracePt t="23861" x="1704975" y="4157663"/>
          <p14:tracePt t="23873" x="1714500" y="4157663"/>
          <p14:tracePt t="24166" x="1719263" y="4157663"/>
          <p14:tracePt t="24198" x="1724025" y="4157663"/>
          <p14:tracePt t="24206" x="1738313" y="4157663"/>
          <p14:tracePt t="24223" x="1776413" y="4157663"/>
          <p14:tracePt t="24240" x="1819275" y="4157663"/>
          <p14:tracePt t="24256" x="1928813" y="4157663"/>
          <p14:tracePt t="24274" x="2109788" y="4133850"/>
          <p14:tracePt t="24290" x="2381250" y="4086225"/>
          <p14:tracePt t="24307" x="2619375" y="4052888"/>
          <p14:tracePt t="24323" x="2828925" y="4019550"/>
          <p14:tracePt t="24339" x="3024188" y="3990975"/>
          <p14:tracePt t="24357" x="3233738" y="3919538"/>
          <p14:tracePt t="24359" x="3328988" y="3895725"/>
          <p14:tracePt t="24373" x="3443288" y="3867150"/>
          <p14:tracePt t="24390" x="3733800" y="3795713"/>
          <p14:tracePt t="24407" x="3810000" y="3781425"/>
          <p14:tracePt t="24423" x="3833813" y="3776663"/>
          <p14:tracePt t="24967" x="3971925" y="3786188"/>
          <p14:tracePt t="24975" x="4229100" y="3786188"/>
          <p14:tracePt t="24990" x="4657725" y="3800475"/>
          <p14:tracePt t="25007" x="5119688" y="3857625"/>
          <p14:tracePt t="25023" x="5629275" y="3948113"/>
          <p14:tracePt t="25040" x="6153150" y="4086225"/>
          <p14:tracePt t="25057" x="6667500" y="4214813"/>
          <p14:tracePt t="25073" x="7091363" y="4271963"/>
          <p14:tracePt t="25090" x="7486650" y="4238625"/>
          <p14:tracePt t="25107" x="7829550" y="4100513"/>
          <p14:tracePt t="25124" x="8105775" y="3905250"/>
          <p14:tracePt t="25140" x="8329613" y="3690938"/>
          <p14:tracePt t="25142" x="8391525" y="3595688"/>
          <p14:tracePt t="25157" x="8434388" y="3533775"/>
          <p14:tracePt t="25174" x="8520113" y="3367088"/>
          <p14:tracePt t="25190" x="8572500" y="3276600"/>
          <p14:tracePt t="25207" x="8591550" y="3195638"/>
          <p14:tracePt t="25224" x="8591550" y="3086100"/>
          <p14:tracePt t="25240" x="8448675" y="2933700"/>
          <p14:tracePt t="25258" x="8205788" y="2786063"/>
          <p14:tracePt t="25274" x="7848600" y="2647950"/>
          <p14:tracePt t="25290" x="7300913" y="2514600"/>
          <p14:tracePt t="25307" x="6505575" y="2433638"/>
          <p14:tracePt t="25324" x="5786438" y="2433638"/>
          <p14:tracePt t="25341" x="5334000" y="2433638"/>
          <p14:tracePt t="25343" x="5176838" y="2433638"/>
          <p14:tracePt t="25358" x="5038725" y="2457450"/>
          <p14:tracePt t="25374" x="4919663" y="2500313"/>
          <p14:tracePt t="25390" x="4800600" y="2566988"/>
          <p14:tracePt t="25407" x="4700588" y="2624138"/>
          <p14:tracePt t="25424" x="4595813" y="2667000"/>
          <p14:tracePt t="25441" x="4529138" y="2676525"/>
          <p14:tracePt t="25457" x="4510088" y="2676525"/>
          <p14:tracePt t="25474" x="4505325" y="2671763"/>
          <p14:tracePt t="25491" x="4505325" y="2609850"/>
          <p14:tracePt t="25507" x="4505325" y="2524125"/>
          <p14:tracePt t="25524" x="4486275" y="2405063"/>
          <p14:tracePt t="25526" x="4443413" y="2338388"/>
          <p14:tracePt t="25540" x="4386263" y="2266950"/>
          <p14:tracePt t="25558" x="4167188" y="2114550"/>
          <p14:tracePt t="25574" x="3924300" y="2024063"/>
          <p14:tracePt t="25591" x="3562350" y="1924050"/>
          <p14:tracePt t="25608" x="3186113" y="1809750"/>
          <p14:tracePt t="25624" x="2943225" y="1704975"/>
          <p14:tracePt t="25641" x="2857500" y="1619250"/>
          <p14:tracePt t="25658" x="2814638" y="1514475"/>
          <p14:tracePt t="25674" x="2771775" y="1414463"/>
          <p14:tracePt t="25691" x="2705100" y="1300163"/>
          <p14:tracePt t="25708" x="2609850" y="1176338"/>
          <p14:tracePt t="25724" x="2505075" y="1076325"/>
          <p14:tracePt t="25741" x="2419350" y="995363"/>
          <p14:tracePt t="25758" x="2286000" y="876300"/>
          <p14:tracePt t="25774" x="2152650" y="766763"/>
          <p14:tracePt t="25791" x="2019300" y="647700"/>
          <p14:tracePt t="25807" x="1900238" y="533400"/>
          <p14:tracePt t="25824" x="1833563" y="461963"/>
          <p14:tracePt t="25841" x="1762125" y="390525"/>
          <p14:tracePt t="25858" x="1652588" y="323850"/>
          <p14:tracePt t="25875" x="1504950" y="276225"/>
          <p14:tracePt t="25891" x="1262063" y="219075"/>
          <p14:tracePt t="25910" x="1028700" y="180975"/>
          <p14:tracePt t="25924" x="985838" y="171450"/>
          <p14:tracePt t="25941" x="971550" y="166688"/>
          <p14:tracePt t="25958" x="938213" y="152400"/>
          <p14:tracePt t="25975" x="904875" y="133350"/>
          <p14:tracePt t="25991" x="881063" y="123825"/>
          <p14:tracePt t="26007" x="847725" y="100013"/>
          <p14:tracePt t="26024" x="795338" y="57150"/>
          <p14:tracePt t="26367" x="533400" y="190500"/>
          <p14:tracePt t="26375" x="881063" y="466725"/>
          <p14:tracePt t="26408" x="2533650" y="1995488"/>
          <p14:tracePt t="26424" x="3267075" y="2705100"/>
          <p14:tracePt t="26441" x="3733800" y="3243263"/>
          <p14:tracePt t="26459" x="3929063" y="3452813"/>
          <p14:tracePt t="26475" x="4029075" y="3471863"/>
          <p14:tracePt t="26491" x="4224338" y="3390900"/>
          <p14:tracePt t="26509" x="4748213" y="3033713"/>
          <p14:tracePt t="26525" x="5524500" y="2500313"/>
          <p14:tracePt t="26541" x="6977063" y="1662113"/>
          <p14:tracePt t="26558" x="7920038" y="1181100"/>
          <p14:tracePt t="26575" x="8677275" y="823913"/>
          <p14:tracePt t="26591" x="9063038" y="576263"/>
          <p14:tracePt t="26608" x="9124950" y="514350"/>
          <p14:tracePt t="26625" x="9124950" y="485775"/>
          <p14:tracePt t="26641" x="9124950" y="476250"/>
          <p14:tracePt t="26775" x="1790700" y="25400"/>
          <p14:tracePt t="26782" x="1854200" y="57150"/>
          <p14:tracePt t="26790" x="1936750" y="120650"/>
          <p14:tracePt t="26798" x="2006600" y="190500"/>
          <p14:tracePt t="26806" x="2084388" y="300038"/>
          <p14:tracePt t="26813" x="2185988" y="484188"/>
          <p14:tracePt t="26822" x="2319338" y="720725"/>
          <p14:tracePt t="26830" x="2427288" y="968375"/>
          <p14:tracePt t="26838" x="2613025" y="1268413"/>
          <p14:tracePt t="26845" x="2752725" y="1543050"/>
          <p14:tracePt t="26853" x="2911475" y="1797050"/>
          <p14:tracePt t="26861" x="2995613" y="1963738"/>
          <p14:tracePt t="26870" x="3052763" y="2084388"/>
          <p14:tracePt t="26878" x="3109913" y="2173288"/>
          <p14:tracePt t="26886" x="3141663" y="2243138"/>
          <p14:tracePt t="26894" x="3173413" y="2268538"/>
          <p14:tracePt t="26902" x="3173413" y="2274888"/>
          <p14:tracePt t="26927" x="3179763" y="2249488"/>
          <p14:tracePt t="26936" x="3116263" y="2033588"/>
          <p14:tracePt t="26942" x="2822575" y="1638300"/>
          <p14:tracePt t="26950" x="2414588" y="1179513"/>
          <p14:tracePt t="26958" x="1822450" y="663575"/>
          <p14:tracePt t="26966" x="1069975" y="698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FB3B36-6C89-475C-81F7-5923C84F6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accent1"/>
                </a:solidFill>
              </a:rPr>
              <a:t>Gaussian keystream indistinguishable from random without key</a:t>
            </a:r>
          </a:p>
          <a:p>
            <a:r>
              <a:rPr lang="en-AU" dirty="0"/>
              <a:t>Leads to three observable measurement models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B2A5A-82EE-4DE2-9581-A0A260826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0CFD6-2CE2-48DB-ADCB-6FC32AA7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5491B0-88F9-47CA-A787-B0DEE00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Observable Measurement Models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24A97FD-3792-40DA-AE9D-36B2DD562D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35"/>
    </mc:Choice>
    <mc:Fallback>
      <p:transition spd="slow" advTm="44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395" x="8648700" y="1619250"/>
          <p14:tracePt t="9410" x="7543800" y="1752600"/>
          <p14:tracePt t="9427" x="6186488" y="1752600"/>
          <p14:tracePt t="9444" x="4876800" y="1752600"/>
          <p14:tracePt t="9460" x="3862388" y="1604963"/>
          <p14:tracePt t="9478" x="3281363" y="1428750"/>
          <p14:tracePt t="9493" x="3000375" y="1262063"/>
          <p14:tracePt t="9510" x="2890838" y="1143000"/>
          <p14:tracePt t="9528" x="2833688" y="1047750"/>
          <p14:tracePt t="9545" x="2771775" y="876300"/>
          <p14:tracePt t="9560" x="2709863" y="738188"/>
          <p14:tracePt t="9578" x="2667000" y="633413"/>
          <p14:tracePt t="9579" x="2657475" y="609600"/>
          <p14:tracePt t="9594" x="2643188" y="600075"/>
          <p14:tracePt t="9610" x="2643188" y="595313"/>
          <p14:tracePt t="9738" x="2643188" y="619125"/>
          <p14:tracePt t="9746" x="2643188" y="652463"/>
          <p14:tracePt t="9760" x="2647950" y="661988"/>
          <p14:tracePt t="9777" x="2667000" y="714375"/>
          <p14:tracePt t="9794" x="2690813" y="733425"/>
          <p14:tracePt t="9811" x="2695575" y="733425"/>
          <p14:tracePt t="9827" x="2700338" y="733425"/>
          <p14:tracePt t="10130" x="2705100" y="733425"/>
          <p14:tracePt t="10250" x="2705100" y="742950"/>
          <p14:tracePt t="10259" x="2690813" y="752475"/>
          <p14:tracePt t="10266" x="2686050" y="757238"/>
          <p14:tracePt t="10277" x="2662238" y="771525"/>
          <p14:tracePt t="10294" x="2576513" y="804863"/>
          <p14:tracePt t="10311" x="2476500" y="857250"/>
          <p14:tracePt t="10328" x="2395538" y="914400"/>
          <p14:tracePt t="10345" x="2305050" y="962025"/>
          <p14:tracePt t="10362" x="2176463" y="1023938"/>
          <p14:tracePt t="10378" x="2076450" y="1042988"/>
          <p14:tracePt t="10394" x="1981200" y="1052513"/>
          <p14:tracePt t="10411" x="1890713" y="1052513"/>
          <p14:tracePt t="10428" x="1828800" y="1052513"/>
          <p14:tracePt t="10445" x="1762125" y="1009650"/>
          <p14:tracePt t="10461" x="1704975" y="957263"/>
          <p14:tracePt t="10478" x="1643063" y="923925"/>
          <p14:tracePt t="10495" x="1576388" y="923925"/>
          <p14:tracePt t="10511" x="1524000" y="914400"/>
          <p14:tracePt t="10528" x="1476375" y="909638"/>
          <p14:tracePt t="10544" x="1404938" y="862013"/>
          <p14:tracePt t="10562" x="1285875" y="842963"/>
          <p14:tracePt t="10578" x="1257300" y="842963"/>
          <p14:tracePt t="10594" x="1233488" y="842963"/>
          <p14:tracePt t="10611" x="1223963" y="842963"/>
          <p14:tracePt t="10628" x="1209675" y="842963"/>
          <p14:tracePt t="10645" x="1204913" y="842963"/>
          <p14:tracePt t="10662" x="1200150" y="842963"/>
          <p14:tracePt t="10695" x="1185863" y="842963"/>
          <p14:tracePt t="10712" x="1181100" y="842963"/>
          <p14:tracePt t="10729" x="1162050" y="842963"/>
          <p14:tracePt t="10745" x="1157288" y="842963"/>
          <p14:tracePt t="10762" x="1104900" y="842963"/>
          <p14:tracePt t="10778" x="1062038" y="842963"/>
          <p14:tracePt t="10795" x="1023938" y="842963"/>
          <p14:tracePt t="10811" x="990600" y="838200"/>
          <p14:tracePt t="10829" x="976313" y="838200"/>
          <p14:tracePt t="10845" x="962025" y="828675"/>
          <p14:tracePt t="10862" x="947738" y="828675"/>
          <p14:tracePt t="10879" x="938213" y="828675"/>
          <p14:tracePt t="10895" x="923925" y="828675"/>
          <p14:tracePt t="10912" x="919163" y="828675"/>
          <p14:tracePt t="10929" x="904875" y="828675"/>
          <p14:tracePt t="10945" x="900113" y="828675"/>
          <p14:tracePt t="10962" x="890588" y="828675"/>
          <p14:tracePt t="10978" x="885825" y="828675"/>
          <p14:tracePt t="10995" x="881063" y="828675"/>
          <p14:tracePt t="11011" x="862013" y="828675"/>
          <p14:tracePt t="11029" x="847725" y="828675"/>
          <p14:tracePt t="11045" x="833438" y="828675"/>
          <p14:tracePt t="11063" x="828675" y="828675"/>
          <p14:tracePt t="11079" x="819150" y="828675"/>
          <p14:tracePt t="11095" x="814388" y="828675"/>
          <p14:tracePt t="11112" x="804863" y="828675"/>
          <p14:tracePt t="11128" x="800100" y="828675"/>
          <p14:tracePt t="11146" x="795338" y="828675"/>
          <p14:tracePt t="11179" x="785813" y="828675"/>
          <p14:tracePt t="11226" x="781050" y="828675"/>
          <p14:tracePt t="11235" x="776288" y="828675"/>
          <p14:tracePt t="11246" x="771525" y="828675"/>
          <p14:tracePt t="11262" x="757238" y="828675"/>
          <p14:tracePt t="11279" x="728663" y="828675"/>
          <p14:tracePt t="11295" x="690563" y="819150"/>
          <p14:tracePt t="11312" x="647700" y="814388"/>
          <p14:tracePt t="11330" x="614363" y="814388"/>
          <p14:tracePt t="11346" x="585788" y="804863"/>
          <p14:tracePt t="11362" x="561975" y="804863"/>
          <p14:tracePt t="11378" x="533400" y="804863"/>
          <p14:tracePt t="11395" x="523875" y="804863"/>
          <p14:tracePt t="11412" x="509588" y="804863"/>
          <p14:tracePt t="11429" x="500063" y="804863"/>
          <p14:tracePt t="11498" x="490538" y="804863"/>
          <p14:tracePt t="11506" x="485775" y="809625"/>
          <p14:tracePt t="11513" x="481013" y="814388"/>
          <p14:tracePt t="11529" x="476250" y="819150"/>
          <p14:tracePt t="11546" x="471488" y="828675"/>
          <p14:tracePt t="11562" x="452438" y="842963"/>
          <p14:tracePt t="11579" x="452438" y="852488"/>
          <p14:tracePt t="11595" x="442913" y="862013"/>
          <p14:tracePt t="11612" x="428625" y="876300"/>
          <p14:tracePt t="11629" x="414338" y="895350"/>
          <p14:tracePt t="11645" x="400050" y="909638"/>
          <p14:tracePt t="11662" x="395288" y="923925"/>
          <p14:tracePt t="11679" x="390525" y="933450"/>
          <p14:tracePt t="11696" x="385763" y="947738"/>
          <p14:tracePt t="11713" x="381000" y="952500"/>
          <p14:tracePt t="11714" x="381000" y="962025"/>
          <p14:tracePt t="11729" x="381000" y="966788"/>
          <p14:tracePt t="11746" x="381000" y="1000125"/>
          <p14:tracePt t="11762" x="376238" y="1023938"/>
          <p14:tracePt t="11779" x="376238" y="1042988"/>
          <p14:tracePt t="11796" x="376238" y="1052513"/>
          <p14:tracePt t="11813" x="376238" y="1066800"/>
          <p14:tracePt t="11829" x="361950" y="1095375"/>
          <p14:tracePt t="11846" x="319088" y="1095375"/>
          <p14:tracePt t="12298" x="309563" y="1076325"/>
          <p14:tracePt t="12330" x="309563" y="1081088"/>
          <p14:tracePt t="12339" x="300038" y="1085850"/>
          <p14:tracePt t="12363" x="300038" y="1100138"/>
          <p14:tracePt t="12380" x="300038" y="1109663"/>
          <p14:tracePt t="12397" x="295275" y="1114425"/>
          <p14:tracePt t="12413" x="295275" y="1123950"/>
          <p14:tracePt t="12430" x="290513" y="1133475"/>
          <p14:tracePt t="13362" x="290513" y="1138238"/>
          <p14:tracePt t="13369" x="261938" y="1185863"/>
          <p14:tracePt t="13399" x="219075" y="1238250"/>
          <p14:tracePt t="13414" x="219075" y="1252538"/>
          <p14:tracePt t="13430" x="219075" y="1262063"/>
          <p14:tracePt t="13634" x="219075" y="1266825"/>
          <p14:tracePt t="13642" x="223838" y="1266825"/>
          <p14:tracePt t="13658" x="233363" y="1276350"/>
          <p14:tracePt t="13683" x="242888" y="1281113"/>
          <p14:tracePt t="13818" x="252413" y="1290638"/>
          <p14:tracePt t="13827" x="261938" y="1304925"/>
          <p14:tracePt t="13834" x="261938" y="1309688"/>
          <p14:tracePt t="13848" x="271463" y="1333500"/>
          <p14:tracePt t="13864" x="300038" y="1362075"/>
          <p14:tracePt t="13881" x="352425" y="1390650"/>
          <p14:tracePt t="13898" x="447675" y="1419225"/>
          <p14:tracePt t="13914" x="528638" y="1438275"/>
          <p14:tracePt t="13931" x="623888" y="1476375"/>
          <p14:tracePt t="13947" x="690563" y="1528763"/>
          <p14:tracePt t="13964" x="714375" y="1581150"/>
          <p14:tracePt t="13981" x="719138" y="1633538"/>
          <p14:tracePt t="13998" x="719138" y="1662113"/>
          <p14:tracePt t="14014" x="719138" y="1671638"/>
          <p14:tracePt t="14178" x="719138" y="1676400"/>
          <p14:tracePt t="14186" x="714375" y="1704975"/>
          <p14:tracePt t="14194" x="714375" y="1733550"/>
          <p14:tracePt t="14248" x="666750" y="1828800"/>
          <p14:tracePt t="28265" x="690563" y="1828800"/>
          <p14:tracePt t="28274" x="733425" y="1828800"/>
          <p14:tracePt t="28281" x="781050" y="1828800"/>
          <p14:tracePt t="28316" x="981075" y="1776413"/>
          <p14:tracePt t="28327" x="1014413" y="1762125"/>
          <p14:tracePt t="28343" x="1071563" y="1743075"/>
          <p14:tracePt t="28360" x="1085850" y="1738313"/>
          <p14:tracePt t="28376" x="1095375" y="1733550"/>
          <p14:tracePt t="28393" x="1133475" y="1724025"/>
          <p14:tracePt t="28410" x="1276350" y="1714500"/>
          <p14:tracePt t="28426" x="1385888" y="1714500"/>
          <p14:tracePt t="28443" x="1419225" y="1714500"/>
          <p14:tracePt t="28460" x="1433513" y="1714500"/>
          <p14:tracePt t="28493" x="1438275" y="1714500"/>
          <p14:tracePt t="28509" x="1443038" y="1714500"/>
          <p14:tracePt t="28527" x="1466850" y="1714500"/>
          <p14:tracePt t="28544" x="1504950" y="1714500"/>
          <p14:tracePt t="28560" x="1552575" y="1695450"/>
          <p14:tracePt t="28577" x="1585913" y="1681163"/>
          <p14:tracePt t="28594" x="1628775" y="1671638"/>
          <p14:tracePt t="28610" x="1652588" y="1671638"/>
          <p14:tracePt t="28627" x="1671638" y="1671638"/>
          <p14:tracePt t="28643" x="1700213" y="1671638"/>
          <p14:tracePt t="28660" x="1728788" y="1671638"/>
          <p14:tracePt t="28676" x="1738313" y="1671638"/>
          <p14:tracePt t="28693" x="1752600" y="1671638"/>
          <p14:tracePt t="28710" x="1757363" y="1671638"/>
          <p14:tracePt t="28727" x="1776413" y="1671638"/>
          <p14:tracePt t="28743" x="1809750" y="1671638"/>
          <p14:tracePt t="28760" x="1871663" y="1671638"/>
          <p14:tracePt t="28777" x="1938338" y="1676400"/>
          <p14:tracePt t="28793" x="1990725" y="1695450"/>
          <p14:tracePt t="28810" x="2043113" y="1704975"/>
          <p14:tracePt t="28827" x="2066925" y="1704975"/>
          <p14:tracePt t="28843" x="2105025" y="1709738"/>
          <p14:tracePt t="28859" x="2147888" y="1709738"/>
          <p14:tracePt t="28876" x="2228850" y="1728788"/>
          <p14:tracePt t="28894" x="2305050" y="1728788"/>
          <p14:tracePt t="28910" x="2381250" y="1728788"/>
          <p14:tracePt t="28927" x="2452688" y="1728788"/>
          <p14:tracePt t="28944" x="2495550" y="1728788"/>
          <p14:tracePt t="28960" x="2538413" y="1728788"/>
          <p14:tracePt t="28977" x="2581275" y="1738313"/>
          <p14:tracePt t="28995" x="2652713" y="1747838"/>
          <p14:tracePt t="29010" x="2714625" y="1747838"/>
          <p14:tracePt t="29027" x="2795588" y="1747838"/>
          <p14:tracePt t="29043" x="2857500" y="1747838"/>
          <p14:tracePt t="29060" x="2895600" y="1747838"/>
          <p14:tracePt t="29076" x="2938463" y="1757363"/>
          <p14:tracePt t="29094" x="2967038" y="1762125"/>
          <p14:tracePt t="29110" x="3009900" y="1771650"/>
          <p14:tracePt t="29127" x="3086100" y="1781175"/>
          <p14:tracePt t="29144" x="3176588" y="1790700"/>
          <p14:tracePt t="29160" x="3262313" y="1800225"/>
          <p14:tracePt t="29178" x="3328988" y="1800225"/>
          <p14:tracePt t="29194" x="3419475" y="1800225"/>
          <p14:tracePt t="29210" x="3486150" y="1800225"/>
          <p14:tracePt t="29227" x="3562350" y="1800225"/>
          <p14:tracePt t="29243" x="3638550" y="1819275"/>
          <p14:tracePt t="29260" x="3729038" y="1833563"/>
          <p14:tracePt t="29277" x="3795713" y="1852613"/>
          <p14:tracePt t="29294" x="3867150" y="1862138"/>
          <p14:tracePt t="29311" x="3929063" y="1871663"/>
          <p14:tracePt t="29327" x="3990975" y="1871663"/>
          <p14:tracePt t="29344" x="4029075" y="1871663"/>
          <p14:tracePt t="29360" x="4105275" y="1871663"/>
          <p14:tracePt t="29378" x="4195763" y="1871663"/>
          <p14:tracePt t="29394" x="4310063" y="1871663"/>
          <p14:tracePt t="29410" x="4386263" y="1871663"/>
          <p14:tracePt t="29427" x="4462463" y="1871663"/>
          <p14:tracePt t="29443" x="4529138" y="1871663"/>
          <p14:tracePt t="29460" x="4591050" y="1871663"/>
          <p14:tracePt t="29477" x="4681538" y="1871663"/>
          <p14:tracePt t="29494" x="4757738" y="1871663"/>
          <p14:tracePt t="29510" x="4833938" y="1871663"/>
          <p14:tracePt t="29528" x="4891088" y="1871663"/>
          <p14:tracePt t="29544" x="4948238" y="1871663"/>
          <p14:tracePt t="29561" x="5000625" y="1866900"/>
          <p14:tracePt t="29578" x="5057775" y="1847850"/>
          <p14:tracePt t="29594" x="5153025" y="1800225"/>
          <p14:tracePt t="29611" x="5219700" y="1771650"/>
          <p14:tracePt t="29627" x="5262563" y="1752600"/>
          <p14:tracePt t="29644" x="5305425" y="1733550"/>
          <p14:tracePt t="29660" x="5334000" y="1719263"/>
          <p14:tracePt t="29678" x="5357813" y="1714500"/>
          <p14:tracePt t="29694" x="5372100" y="1700213"/>
          <p14:tracePt t="29710" x="5395913" y="1685925"/>
          <p14:tracePt t="29728" x="5400675" y="1676400"/>
          <p14:tracePt t="29744" x="5410200" y="1666875"/>
          <p14:tracePt t="29761" x="5410200" y="1657350"/>
          <p14:tracePt t="29778" x="5410200" y="1652588"/>
          <p14:tracePt t="29818" x="5410200" y="1638300"/>
          <p14:tracePt t="29827" x="5410200" y="1624013"/>
          <p14:tracePt t="29844" x="5410200" y="1600200"/>
          <p14:tracePt t="29861" x="5410200" y="1562100"/>
          <p14:tracePt t="29878" x="5395913" y="1495425"/>
          <p14:tracePt t="29894" x="5372100" y="1452563"/>
          <p14:tracePt t="29911" x="5362575" y="1438275"/>
          <p14:tracePt t="29928" x="5362575" y="1433513"/>
          <p14:tracePt t="29945" x="5362575" y="1428750"/>
          <p14:tracePt t="29961" x="5353050" y="1428750"/>
          <p14:tracePt t="29978" x="5348288" y="1428750"/>
          <p14:tracePt t="29995" x="5324475" y="1428750"/>
          <p14:tracePt t="30011" x="5291138" y="1404938"/>
          <p14:tracePt t="30028" x="5262563" y="1385888"/>
          <p14:tracePt t="30045" x="5243513" y="1376363"/>
          <p14:tracePt t="30061" x="5238750" y="1371600"/>
          <p14:tracePt t="30078" x="5219700" y="1371600"/>
          <p14:tracePt t="30095" x="5210175" y="1362075"/>
          <p14:tracePt t="30111" x="5200650" y="1362075"/>
          <p14:tracePt t="30127" x="5191125" y="1362075"/>
          <p14:tracePt t="30144" x="5186363" y="1362075"/>
          <p14:tracePt t="30161" x="5172075" y="1357313"/>
          <p14:tracePt t="30178" x="5167313" y="1357313"/>
          <p14:tracePt t="30195" x="5162550" y="1357313"/>
          <p14:tracePt t="30211" x="5148263" y="1357313"/>
          <p14:tracePt t="30228" x="5143500" y="1357313"/>
          <p14:tracePt t="30244" x="5138738" y="1357313"/>
          <p14:tracePt t="30261" x="5129213" y="1357313"/>
          <p14:tracePt t="30278" x="5124450" y="1357313"/>
          <p14:tracePt t="30295" x="5105400" y="1352550"/>
          <p14:tracePt t="30311" x="5067300" y="1343025"/>
          <p14:tracePt t="30328" x="4981575" y="1323975"/>
          <p14:tracePt t="30344" x="4752975" y="1300163"/>
          <p14:tracePt t="30362" x="4324350" y="1281113"/>
          <p14:tracePt t="30378" x="4048125" y="1281113"/>
          <p14:tracePt t="30394" x="3895725" y="1281113"/>
          <p14:tracePt t="30411" x="3762375" y="1281113"/>
          <p14:tracePt t="30428" x="3652838" y="1281113"/>
          <p14:tracePt t="30445" x="3552825" y="1281113"/>
          <p14:tracePt t="30462" x="3433763" y="1281113"/>
          <p14:tracePt t="30478" x="3300413" y="1281113"/>
          <p14:tracePt t="30495" x="3162300" y="1281113"/>
          <p14:tracePt t="30511" x="3024188" y="1300163"/>
          <p14:tracePt t="30529" x="2890838" y="1323975"/>
          <p14:tracePt t="30545" x="2752725" y="1338263"/>
          <p14:tracePt t="30561" x="2562225" y="1371600"/>
          <p14:tracePt t="30578" x="2438400" y="1385888"/>
          <p14:tracePt t="30594" x="2333625" y="1409700"/>
          <p14:tracePt t="30612" x="2233613" y="1419225"/>
          <p14:tracePt t="30628" x="2185988" y="1428750"/>
          <p14:tracePt t="30645" x="2147888" y="1443038"/>
          <p14:tracePt t="30661" x="2090738" y="1452563"/>
          <p14:tracePt t="30678" x="2047875" y="1452563"/>
          <p14:tracePt t="30695" x="1957388" y="1452563"/>
          <p14:tracePt t="30711" x="1857375" y="1452563"/>
          <p14:tracePt t="30728" x="1800225" y="1462088"/>
          <p14:tracePt t="30746" x="1766888" y="1471613"/>
          <p14:tracePt t="30762" x="1747838" y="1481138"/>
          <p14:tracePt t="30778" x="1719263" y="1495425"/>
          <p14:tracePt t="30795" x="1714500" y="1495425"/>
          <p14:tracePt t="30811" x="1700213" y="1495425"/>
          <p14:tracePt t="30828" x="1695450" y="1495425"/>
          <p14:tracePt t="30846" x="1690688" y="1495425"/>
          <p14:tracePt t="30906" x="1685925" y="1495425"/>
          <p14:tracePt t="30914" x="1676400" y="1495425"/>
          <p14:tracePt t="30922" x="1662113" y="1490663"/>
          <p14:tracePt t="30930" x="1652588" y="1485900"/>
          <p14:tracePt t="30946" x="1624013" y="1466850"/>
          <p14:tracePt t="30961" x="1604963" y="1452563"/>
          <p14:tracePt t="30979" x="1595438" y="1452563"/>
          <p14:tracePt t="31123" x="1595438" y="1447800"/>
          <p14:tracePt t="31130" x="1595438" y="1438275"/>
          <p14:tracePt t="31147" x="1595438" y="1433513"/>
          <p14:tracePt t="31370" x="1552575" y="1452563"/>
          <p14:tracePt t="31378" x="1509713" y="1481138"/>
          <p14:tracePt t="31395" x="1471613" y="1514475"/>
          <p14:tracePt t="31413" x="1443038" y="1543050"/>
          <p14:tracePt t="31445" x="1414463" y="1543050"/>
          <p14:tracePt t="31462" x="1395413" y="1528763"/>
          <p14:tracePt t="31479" x="1395413" y="1509713"/>
          <p14:tracePt t="31898" x="1395413" y="1504950"/>
          <p14:tracePt t="31922" x="1390650" y="1504950"/>
          <p14:tracePt t="31947" x="1385888" y="1504950"/>
          <p14:tracePt t="31962" x="1381125" y="1504950"/>
          <p14:tracePt t="31979" x="1362075" y="1504950"/>
          <p14:tracePt t="31996" x="1300163" y="1504950"/>
          <p14:tracePt t="32013" x="1185863" y="1504950"/>
          <p14:tracePt t="32029" x="1028700" y="1504950"/>
          <p14:tracePt t="32046" x="928688" y="1490663"/>
          <p14:tracePt t="32063" x="871538" y="1485900"/>
          <p14:tracePt t="32079" x="852488" y="1485900"/>
          <p14:tracePt t="32097" x="838200" y="1476375"/>
          <p14:tracePt t="32113" x="828675" y="1471613"/>
          <p14:tracePt t="32129" x="814388" y="1466850"/>
          <p14:tracePt t="32146" x="785813" y="1452563"/>
          <p14:tracePt t="32163" x="766763" y="1443038"/>
          <p14:tracePt t="32179" x="742950" y="1438275"/>
          <p14:tracePt t="32196" x="719138" y="1423988"/>
          <p14:tracePt t="32213" x="671513" y="1404938"/>
          <p14:tracePt t="32229" x="614363" y="1385888"/>
          <p14:tracePt t="32247" x="561975" y="1376363"/>
          <p14:tracePt t="32263" x="500063" y="1376363"/>
          <p14:tracePt t="32280" x="457200" y="1371600"/>
          <p14:tracePt t="32297" x="452438" y="1371600"/>
          <p14:tracePt t="32354" x="447675" y="1362075"/>
          <p14:tracePt t="32361" x="438150" y="1343025"/>
          <p14:tracePt t="32370" x="438150" y="1328738"/>
          <p14:tracePt t="32380" x="438150" y="1323975"/>
          <p14:tracePt t="32396" x="433388" y="1304925"/>
          <p14:tracePt t="32413" x="428625" y="1290638"/>
          <p14:tracePt t="32446" x="428625" y="1285875"/>
          <p14:tracePt t="32480" x="428625" y="1266825"/>
          <p14:tracePt t="32497" x="461963" y="1257300"/>
          <p14:tracePt t="32498" x="485775" y="1257300"/>
          <p14:tracePt t="32514" x="533400" y="1252538"/>
          <p14:tracePt t="32530" x="571500" y="1252538"/>
          <p14:tracePt t="32546" x="600075" y="1252538"/>
          <p14:tracePt t="32563" x="628650" y="1252538"/>
          <p14:tracePt t="32579" x="681038" y="1243013"/>
          <p14:tracePt t="32596" x="742950" y="1233488"/>
          <p14:tracePt t="32614" x="814388" y="1223963"/>
          <p14:tracePt t="32630" x="923925" y="1209675"/>
          <p14:tracePt t="32647" x="1038225" y="1209675"/>
          <p14:tracePt t="32664" x="1176338" y="1209675"/>
          <p14:tracePt t="32680" x="1304925" y="1209675"/>
          <p14:tracePt t="32681" x="1352550" y="1209675"/>
          <p14:tracePt t="32697" x="1404938" y="1209675"/>
          <p14:tracePt t="32714" x="1533525" y="1209675"/>
          <p14:tracePt t="32730" x="1633538" y="1209675"/>
          <p14:tracePt t="32747" x="1747838" y="1209675"/>
          <p14:tracePt t="32763" x="1885950" y="1209675"/>
          <p14:tracePt t="32779" x="2000250" y="1209675"/>
          <p14:tracePt t="32796" x="2076450" y="1219200"/>
          <p14:tracePt t="32814" x="2114550" y="1219200"/>
          <p14:tracePt t="32830" x="2124075" y="1223963"/>
          <p14:tracePt t="32863" x="2128838" y="1223963"/>
          <p14:tracePt t="32880" x="2133600" y="1223963"/>
          <p14:tracePt t="32898" x="2147888" y="1223963"/>
          <p14:tracePt t="32914" x="2152650" y="1223963"/>
          <p14:tracePt t="32930" x="2162175" y="1223963"/>
          <p14:tracePt t="32948" x="2190750" y="1223963"/>
          <p14:tracePt t="32963" x="2243138" y="1223963"/>
          <p14:tracePt t="32980" x="2333625" y="1219200"/>
          <p14:tracePt t="32997" x="2490788" y="1204913"/>
          <p14:tracePt t="33014" x="2633663" y="1204913"/>
          <p14:tracePt t="33030" x="2695575" y="1204913"/>
          <p14:tracePt t="33047" x="2700338" y="1204913"/>
          <p14:tracePt t="33202" x="2709863" y="1204913"/>
          <p14:tracePt t="33210" x="2714625" y="1204913"/>
          <p14:tracePt t="33233" x="2719388" y="1204913"/>
          <p14:tracePt t="33306" x="2714625" y="1204913"/>
          <p14:tracePt t="33315" x="2705100" y="1204913"/>
          <p14:tracePt t="33338" x="2700338" y="1204913"/>
          <p14:tracePt t="33482" x="2695575" y="1204913"/>
          <p14:tracePt t="33490" x="2676525" y="1204913"/>
          <p14:tracePt t="33500" x="2643188" y="1204913"/>
          <p14:tracePt t="33549" x="2566988" y="1204913"/>
          <p14:tracePt t="33564" x="2552700" y="1204913"/>
          <p14:tracePt t="33580" x="2547938" y="1204913"/>
          <p14:tracePt t="33598" x="2533650" y="1200150"/>
          <p14:tracePt t="33614" x="2514600" y="1200150"/>
          <p14:tracePt t="33631" x="2466975" y="1185863"/>
          <p14:tracePt t="33647" x="2409825" y="1138238"/>
          <p14:tracePt t="33664" x="2390775" y="1119188"/>
          <p14:tracePt t="33680" x="2362200" y="1100138"/>
          <p14:tracePt t="33714" x="2352675" y="1100138"/>
          <p14:tracePt t="33730" x="2347913" y="1100138"/>
          <p14:tracePt t="33747" x="2343150" y="1100138"/>
          <p14:tracePt t="33764" x="2338388" y="1100138"/>
          <p14:tracePt t="33780" x="2324100" y="1100138"/>
          <p14:tracePt t="33798" x="2319338" y="1100138"/>
          <p14:tracePt t="33814" x="2305050" y="1100138"/>
          <p14:tracePt t="33831" x="2300288" y="1100138"/>
          <p14:tracePt t="33847" x="2290763" y="1100138"/>
          <p14:tracePt t="33864" x="2276475" y="1100138"/>
          <p14:tracePt t="33898" x="2271713" y="1100138"/>
          <p14:tracePt t="33914" x="2266950" y="1104900"/>
          <p14:tracePt t="33930" x="2266950" y="1109663"/>
          <p14:tracePt t="33947" x="2266950" y="1128713"/>
          <p14:tracePt t="33964" x="2266950" y="1157288"/>
          <p14:tracePt t="33981" x="2266950" y="1176338"/>
          <p14:tracePt t="33998" x="2266950" y="1190625"/>
          <p14:tracePt t="34015" x="2266950" y="1204913"/>
          <p14:tracePt t="34031" x="2266950" y="1209675"/>
          <p14:tracePt t="34050" x="2266950" y="1219200"/>
          <p14:tracePt t="34081" x="2266950" y="1223963"/>
          <p14:tracePt t="34097" x="2266950" y="1228725"/>
          <p14:tracePt t="34114" x="2266950" y="1243013"/>
          <p14:tracePt t="34131" x="2276475" y="1257300"/>
          <p14:tracePt t="34147" x="2281238" y="1276350"/>
          <p14:tracePt t="34165" x="2281238" y="1290638"/>
          <p14:tracePt t="34182" x="2286000" y="1300163"/>
          <p14:tracePt t="34198" x="2286000" y="1309688"/>
          <p14:tracePt t="34234" x="2290763" y="1309688"/>
          <p14:tracePt t="34266" x="2295525" y="1314450"/>
          <p14:tracePt t="34283" x="2295525" y="1319213"/>
          <p14:tracePt t="34299" x="2295525" y="1323975"/>
          <p14:tracePt t="34306" x="2295525" y="1328738"/>
          <p14:tracePt t="34330" x="2295525" y="1338263"/>
          <p14:tracePt t="34346" x="2295525" y="1343025"/>
          <p14:tracePt t="34362" x="2295525" y="1347788"/>
          <p14:tracePt t="34395" x="2295525" y="1357313"/>
          <p14:tracePt t="34474" x="2300288" y="1357313"/>
          <p14:tracePt t="34514" x="2305050" y="1362075"/>
          <p14:tracePt t="34530" x="2309813" y="1366838"/>
          <p14:tracePt t="34553" x="2309813" y="1371600"/>
          <p14:tracePt t="34569" x="2314575" y="1385888"/>
          <p14:tracePt t="34594" x="2319338" y="1385888"/>
          <p14:tracePt t="34610" x="2319338" y="1390650"/>
          <p14:tracePt t="34651" x="2324100" y="1390650"/>
          <p14:tracePt t="34683" x="2333625" y="1390650"/>
          <p14:tracePt t="34707" x="2338388" y="1390650"/>
          <p14:tracePt t="34729" x="2343150" y="1390650"/>
          <p14:tracePt t="34754" x="2347913" y="1390650"/>
          <p14:tracePt t="34786" x="2357438" y="1390650"/>
          <p14:tracePt t="34962" x="2371725" y="1390650"/>
          <p14:tracePt t="34970" x="2376488" y="1390650"/>
          <p14:tracePt t="34986" x="2390775" y="1390650"/>
          <p14:tracePt t="35015" x="2405063" y="1390650"/>
          <p14:tracePt t="35033" x="2424113" y="1390650"/>
          <p14:tracePt t="35049" x="2443163" y="1390650"/>
          <p14:tracePt t="35066" x="2452688" y="1390650"/>
          <p14:tracePt t="35082" x="2471738" y="1390650"/>
          <p14:tracePt t="35098" x="2500313" y="1390650"/>
          <p14:tracePt t="35115" x="2543175" y="1390650"/>
          <p14:tracePt t="35132" x="2590800" y="1400175"/>
          <p14:tracePt t="35149" x="2643188" y="1409700"/>
          <p14:tracePt t="35165" x="2671763" y="1409700"/>
          <p14:tracePt t="35182" x="2709863" y="1409700"/>
          <p14:tracePt t="35198" x="2738438" y="1409700"/>
          <p14:tracePt t="35216" x="2767013" y="1409700"/>
          <p14:tracePt t="35232" x="2805113" y="1409700"/>
          <p14:tracePt t="35249" x="2847975" y="1409700"/>
          <p14:tracePt t="35251" x="2867025" y="1409700"/>
          <p14:tracePt t="35266" x="2886075" y="1409700"/>
          <p14:tracePt t="35282" x="2938463" y="1409700"/>
          <p14:tracePt t="35299" x="2957513" y="1409700"/>
          <p14:tracePt t="35315" x="2971800" y="1404938"/>
          <p14:tracePt t="35332" x="2986088" y="1400175"/>
          <p14:tracePt t="35348" x="3005138" y="1400175"/>
          <p14:tracePt t="35366" x="3009900" y="1395413"/>
          <p14:tracePt t="35498" x="3019425" y="1395413"/>
          <p14:tracePt t="35507" x="3024188" y="1395413"/>
          <p14:tracePt t="35521" x="3028950" y="1395413"/>
          <p14:tracePt t="35532" x="3033713" y="1395413"/>
          <p14:tracePt t="35548" x="3052763" y="1395413"/>
          <p14:tracePt t="35566" x="3086100" y="1395413"/>
          <p14:tracePt t="35582" x="3114675" y="1395413"/>
          <p14:tracePt t="35599" x="3128963" y="1395413"/>
          <p14:tracePt t="35616" x="3133725" y="1395413"/>
          <p14:tracePt t="35762" x="3143250" y="1409700"/>
          <p14:tracePt t="36178" x="3138488" y="1409700"/>
          <p14:tracePt t="36186" x="3124200" y="1409700"/>
          <p14:tracePt t="36194" x="3105150" y="1409700"/>
          <p14:tracePt t="36218" x="2971800" y="1452563"/>
          <p14:tracePt t="36233" x="2919413" y="1462088"/>
          <p14:tracePt t="36249" x="2814638" y="1471613"/>
          <p14:tracePt t="36266" x="2762250" y="1471613"/>
          <p14:tracePt t="36283" x="2705100" y="1471613"/>
          <p14:tracePt t="36299" x="2633663" y="1471613"/>
          <p14:tracePt t="36316" x="2562225" y="1471613"/>
          <p14:tracePt t="36333" x="2538413" y="1471613"/>
          <p14:tracePt t="36349" x="2524125" y="1471613"/>
          <p14:tracePt t="36367" x="2505075" y="1471613"/>
          <p14:tracePt t="36383" x="2500313" y="1471613"/>
          <p14:tracePt t="36515" x="2486025" y="1471613"/>
          <p14:tracePt t="36522" x="2481263" y="1471613"/>
          <p14:tracePt t="36533" x="2452688" y="1471613"/>
          <p14:tracePt t="36549" x="2424113" y="1471613"/>
          <p14:tracePt t="36567" x="2347913" y="1471613"/>
          <p14:tracePt t="36583" x="2195513" y="1447800"/>
          <p14:tracePt t="36599" x="1976438" y="1419225"/>
          <p14:tracePt t="36617" x="1743075" y="1347788"/>
          <p14:tracePt t="36634" x="1366838" y="1209675"/>
          <p14:tracePt t="36649" x="1219200" y="1147763"/>
          <p14:tracePt t="36666" x="1143000" y="1114425"/>
          <p14:tracePt t="36683" x="1114425" y="1100138"/>
          <p14:tracePt t="36700" x="1109663" y="1100138"/>
          <p14:tracePt t="36763" x="1095375" y="1100138"/>
          <p14:tracePt t="36770" x="1081088" y="1109663"/>
          <p14:tracePt t="36779" x="1076325" y="1123950"/>
          <p14:tracePt t="36785" x="1071563" y="1133475"/>
          <p14:tracePt t="36800" x="1057275" y="1152525"/>
          <p14:tracePt t="36817" x="1057275" y="1166813"/>
          <p14:tracePt t="36834" x="1057275" y="1176338"/>
          <p14:tracePt t="36866" x="1047750" y="1176338"/>
          <p14:tracePt t="36884" x="1042988" y="1176338"/>
          <p14:tracePt t="36900" x="1038225" y="1176338"/>
          <p14:tracePt t="36938" x="1033463" y="1176338"/>
          <p14:tracePt t="36950" x="1023938" y="1176338"/>
          <p14:tracePt t="36966" x="1019175" y="1176338"/>
          <p14:tracePt t="36983" x="1014413" y="1185863"/>
          <p14:tracePt t="37017" x="1014413" y="1190625"/>
          <p14:tracePt t="37034" x="1071563" y="1195388"/>
          <p14:tracePt t="37050" x="1333500" y="1195388"/>
          <p14:tracePt t="37067" x="2233613" y="1195388"/>
          <p14:tracePt t="37083" x="3424238" y="1347788"/>
          <p14:tracePt t="37100" x="4338638" y="1500188"/>
          <p14:tracePt t="37117" x="4652963" y="1547813"/>
          <p14:tracePt t="37133" x="4686300" y="1547813"/>
          <p14:tracePt t="37674" x="4681538" y="1547813"/>
          <p14:tracePt t="37683" x="4652963" y="1547813"/>
          <p14:tracePt t="37716" x="4419600" y="1547813"/>
          <p14:tracePt t="37734" x="4286250" y="1514475"/>
          <p14:tracePt t="37750" x="4224338" y="1504950"/>
          <p14:tracePt t="37768" x="4214813" y="1504950"/>
          <p14:tracePt t="37801" x="4224338" y="1504950"/>
          <p14:tracePt t="37818" x="4252913" y="1509713"/>
          <p14:tracePt t="37834" x="4271963" y="1509713"/>
          <p14:tracePt t="38098" x="4271963" y="1514475"/>
          <p14:tracePt t="38106" x="4276725" y="1514475"/>
          <p14:tracePt t="38122" x="4271963" y="1514475"/>
          <p14:tracePt t="38150" x="4267200" y="1514475"/>
          <p14:tracePt t="38219" x="4257675" y="1514475"/>
          <p14:tracePt t="38226" x="4257675" y="1509713"/>
          <p14:tracePt t="38235" x="4252913" y="1509713"/>
          <p14:tracePt t="38251" x="4238625" y="1495425"/>
          <p14:tracePt t="38267" x="4229100" y="1481138"/>
          <p14:tracePt t="38285" x="4219575" y="1476375"/>
          <p14:tracePt t="38301" x="4214813" y="1476375"/>
          <p14:tracePt t="38425" x="4219575" y="1476375"/>
          <p14:tracePt t="38435" x="4224338" y="1476375"/>
          <p14:tracePt t="38451" x="4233863" y="1476375"/>
          <p14:tracePt t="38468" x="4257675" y="1476375"/>
          <p14:tracePt t="38484" x="4267200" y="1476375"/>
          <p14:tracePt t="38501" x="4300538" y="1476375"/>
          <p14:tracePt t="38518" x="4395788" y="1476375"/>
          <p14:tracePt t="38535" x="4686300" y="1476375"/>
          <p14:tracePt t="38551" x="5162550" y="1419225"/>
          <p14:tracePt t="38568" x="5572125" y="1366838"/>
          <p14:tracePt t="38585" x="5919788" y="1357313"/>
          <p14:tracePt t="38601" x="5962650" y="1352550"/>
          <p14:tracePt t="38618" x="5972175" y="1347788"/>
          <p14:tracePt t="39530" x="5953125" y="1347788"/>
          <p14:tracePt t="39537" x="5924550" y="1357313"/>
          <p14:tracePt t="39547" x="5910263" y="1376363"/>
          <p14:tracePt t="39554" x="5895975" y="1400175"/>
          <p14:tracePt t="39570" x="5862638" y="1438275"/>
          <p14:tracePt t="39586" x="5853113" y="1447800"/>
          <p14:tracePt t="39602" x="5853113" y="1452563"/>
          <p14:tracePt t="39658" x="5857875" y="1452563"/>
          <p14:tracePt t="39666" x="5862638" y="1452563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FB3B36-6C89-475C-81F7-5923C84F6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Gaussian keystream indistinguishable from random without key</a:t>
            </a:r>
          </a:p>
          <a:p>
            <a:r>
              <a:rPr lang="en-AU" dirty="0">
                <a:solidFill>
                  <a:schemeClr val="accent1"/>
                </a:solidFill>
              </a:rPr>
              <a:t>Leads to three observable measurement models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B2A5A-82EE-4DE2-9581-A0A260826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0CFD6-2CE2-48DB-ADCB-6FC32AA7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5491B0-88F9-47CA-A787-B0DEE005D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Observable Measurement Models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D8AB0F1-C843-4BC1-B3CD-CB77F2B26692}"/>
              </a:ext>
            </a:extLst>
          </p:cNvPr>
          <p:cNvGrpSpPr/>
          <p:nvPr/>
        </p:nvGrpSpPr>
        <p:grpSpPr>
          <a:xfrm>
            <a:off x="730784" y="2189565"/>
            <a:ext cx="7682430" cy="2282354"/>
            <a:chOff x="658657" y="1939629"/>
            <a:chExt cx="7682430" cy="2282354"/>
          </a:xfrm>
        </p:grpSpPr>
        <p:pic>
          <p:nvPicPr>
            <p:cNvPr id="6" name="Picture 5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q]}&#10;\end{equation*}&#10;\end{document}" title="IguanaTex Bitmap Display">
              <a:extLst>
                <a:ext uri="{FF2B5EF4-FFF2-40B4-BE49-F238E27FC236}">
                  <a16:creationId xmlns:a16="http://schemas.microsoft.com/office/drawing/2014/main" id="{D46EF852-5BBF-4AAB-A32F-8DD7CF566C2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752" y="2025572"/>
              <a:ext cx="364495" cy="192610"/>
            </a:xfrm>
            <a:prstGeom prst="rect">
              <a:avLst/>
            </a:prstGeom>
          </p:spPr>
        </p:pic>
        <p:pic>
          <p:nvPicPr>
            <p:cNvPr id="7" name="Picture 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 title="IguanaTex Bitmap Display">
              <a:extLst>
                <a:ext uri="{FF2B5EF4-FFF2-40B4-BE49-F238E27FC236}">
                  <a16:creationId xmlns:a16="http://schemas.microsoft.com/office/drawing/2014/main" id="{3020BB7A-E326-4748-852C-EFA60D52F1A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57" y="2923854"/>
              <a:ext cx="370590" cy="192610"/>
            </a:xfrm>
            <a:prstGeom prst="rect">
              <a:avLst/>
            </a:prstGeom>
          </p:spPr>
        </p:pic>
        <p:pic>
          <p:nvPicPr>
            <p:cNvPr id="8" name="Picture 7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q]}&#10;\end{equation*}&#10;\end{document}" title="IguanaTex Bitmap Display">
              <a:extLst>
                <a:ext uri="{FF2B5EF4-FFF2-40B4-BE49-F238E27FC236}">
                  <a16:creationId xmlns:a16="http://schemas.microsoft.com/office/drawing/2014/main" id="{43A0402E-802B-49A2-9B8B-670168187880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657" y="3822136"/>
              <a:ext cx="366933" cy="192610"/>
            </a:xfrm>
            <a:prstGeom prst="rect">
              <a:avLst/>
            </a:prstGeom>
          </p:spPr>
        </p:pic>
        <p:pic>
          <p:nvPicPr>
            <p:cNvPr id="15" name="Picture 14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_k = \mat{H}_k^{(1:p)}\vec{x}_k + \vec{v}_k'\hspace{0.75cm}\vec{v}_k'\sim\mathcal{N}\left(\vec{0}, \mat{R}_k^{(1:p)}\right)&#10;\end{equation*}&#10;\end{document}" title="IguanaTex Bitmap Display">
              <a:extLst>
                <a:ext uri="{FF2B5EF4-FFF2-40B4-BE49-F238E27FC236}">
                  <a16:creationId xmlns:a16="http://schemas.microsoft.com/office/drawing/2014/main" id="{90850302-F00A-4589-8FCC-172B288DD4D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248" y="2837911"/>
              <a:ext cx="3724190" cy="364495"/>
            </a:xfrm>
            <a:prstGeom prst="rect">
              <a:avLst/>
            </a:prstGeom>
          </p:spPr>
        </p:pic>
        <p:pic>
          <p:nvPicPr>
            <p:cNvPr id="22" name="Picture 21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_k = \mat{H}_k^{(1:q)}\vec{x}_k + \vec{v}_k'\hspace{0.75cm}\vec{v}_k'\sim\mathcal{N}\left(\vec{0}, \mat{R}_k^{(1:q)} + \mat{S}^{(q)}\right)&#10;\end{equation*}&#10;\end{document}" title="IguanaTex Bitmap Display">
              <a:extLst>
                <a:ext uri="{FF2B5EF4-FFF2-40B4-BE49-F238E27FC236}">
                  <a16:creationId xmlns:a16="http://schemas.microsoft.com/office/drawing/2014/main" id="{99758C7F-A256-46FF-BC80-AEE553D5279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4000" y="1939629"/>
              <a:ext cx="4309334" cy="364495"/>
            </a:xfrm>
            <a:prstGeom prst="rect">
              <a:avLst/>
            </a:prstGeom>
          </p:spPr>
        </p:pic>
        <p:pic>
          <p:nvPicPr>
            <p:cNvPr id="20" name="Picture 19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_k = \mat{H}_k^{(1:q)}\vec{x}_k + \vec{v}_k'\hspace{0.75cm}\vec{v}_k'\sim\mathcal{N}\left(\vec{0}, &#10;\begin{bmatrix}&#10;\mat{R}_k^{(1:p)} &amp; \mat{0}\\&#10;\mat{0} &amp; \mat{S}^{(q-p)}-\bar{\mat{Z}}\left(\mat{S}^{(p)}\right)^{-1}\bar{\mat{Z}} + \mat{R}_k^{(p+1:q)}&#10;\end{bmatrix}&#10;\right)&#10;\end{equation*}&#10;\end{document}" title="IguanaTex Bitmap Display">
              <a:extLst>
                <a:ext uri="{FF2B5EF4-FFF2-40B4-BE49-F238E27FC236}">
                  <a16:creationId xmlns:a16="http://schemas.microsoft.com/office/drawing/2014/main" id="{B3F7DADE-38AF-4508-8FF9-1D163882BF0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248" y="3614898"/>
              <a:ext cx="7016839" cy="607085"/>
            </a:xfrm>
            <a:prstGeom prst="rect">
              <a:avLst/>
            </a:prstGeom>
          </p:spPr>
        </p:pic>
      </p:grpSp>
      <p:pic>
        <p:nvPicPr>
          <p:cNvPr id="25" name="Picture 24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  \mat{R}_k^{(1:q)}=&#10;    \begin{bmatrix}&#10;      \mat{R}_{k,1} &amp; \mat{0} &amp; \mat{0}\\&#10;      \mat{0} &amp; \ddots &amp; \mat{0}\\&#10;      \mat{0} &amp; \mat{0} &amp; \mat{R}_{k,q}&#10;    \end{bmatrix}\,&#10;\end{equation*}&#10;\end{document}" title="IguanaTex Bitmap Display">
            <a:extLst>
              <a:ext uri="{FF2B5EF4-FFF2-40B4-BE49-F238E27FC236}">
                <a16:creationId xmlns:a16="http://schemas.microsoft.com/office/drawing/2014/main" id="{48D57195-26BB-4AC6-9C47-D4E86CA2F4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626" y="1124280"/>
            <a:ext cx="1448494" cy="507554"/>
          </a:xfrm>
          <a:prstGeom prst="rect">
            <a:avLst/>
          </a:prstGeom>
        </p:spPr>
      </p:pic>
      <p:pic>
        <p:nvPicPr>
          <p:cNvPr id="27" name="Picture 2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bar{\mat{Z}}=&#10;\begin{bmatrix}&#10;\mat{Z} &amp; \cdots &amp; \mat{Z}\\&#10;\vdots &amp; \ddots &amp; \vdots\\&#10;\mat{Z} &amp; \cdots &amp; \mat{Z}&#10;\end{bmatrix}&#10;\end{equation*}&#10;\end{document}" title="IguanaTex Bitmap Display">
            <a:extLst>
              <a:ext uri="{FF2B5EF4-FFF2-40B4-BE49-F238E27FC236}">
                <a16:creationId xmlns:a16="http://schemas.microsoft.com/office/drawing/2014/main" id="{E2B4AAD5-D7D4-4925-B6A2-CAFA0C691D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99" y="1733536"/>
            <a:ext cx="928330" cy="505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31BDD95-2D02-475F-A97E-2D7B4E8AE6E1}"/>
              </a:ext>
            </a:extLst>
          </p:cNvPr>
          <p:cNvSpPr txBox="1"/>
          <p:nvPr/>
        </p:nvSpPr>
        <p:spPr>
          <a:xfrm>
            <a:off x="7457988" y="827710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00" dirty="0">
                <a:solidFill>
                  <a:schemeClr val="bg1">
                    <a:lumMod val="50000"/>
                  </a:schemeClr>
                </a:solidFill>
              </a:rPr>
              <a:t>Notation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C326711-A772-4241-9FA9-05423594F79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80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63"/>
    </mc:Choice>
    <mc:Fallback>
      <p:transition spd="slow" advTm="43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3" x="4433888" y="1462088"/>
          <p14:tracePt t="2244" x="4443413" y="1509713"/>
          <p14:tracePt t="2252" x="4462463" y="1609725"/>
          <p14:tracePt t="2259" x="4476750" y="1666875"/>
          <p14:tracePt t="2272" x="4476750" y="1690688"/>
          <p14:tracePt t="2289" x="4476750" y="1700213"/>
          <p14:tracePt t="2305" x="4476750" y="1719263"/>
          <p14:tracePt t="2321" x="4476750" y="1781175"/>
          <p14:tracePt t="2324" x="4476750" y="1852613"/>
          <p14:tracePt t="2338" x="4476750" y="1938338"/>
          <p14:tracePt t="2355" x="4491038" y="2247900"/>
          <p14:tracePt t="2371" x="4491038" y="2305050"/>
          <p14:tracePt t="2388" x="4491038" y="2324100"/>
          <p14:tracePt t="2438" x="4476750" y="2324100"/>
          <p14:tracePt t="2455" x="4448175" y="2319338"/>
          <p14:tracePt t="2472" x="4433888" y="2305050"/>
          <p14:tracePt t="2488" x="4410075" y="2286000"/>
          <p14:tracePt t="2505" x="4381500" y="2262188"/>
          <p14:tracePt t="2522" x="4357688" y="2247900"/>
          <p14:tracePt t="2538" x="4291013" y="2214563"/>
          <p14:tracePt t="2572" x="4286250" y="2214563"/>
          <p14:tracePt t="2852" x="4243388" y="2200275"/>
          <p14:tracePt t="2859" x="4195763" y="2200275"/>
          <p14:tracePt t="2906" x="4119563" y="2290763"/>
          <p14:tracePt t="2922" x="4119563" y="2324100"/>
          <p14:tracePt t="2939" x="4133850" y="2333625"/>
          <p14:tracePt t="3267" x="4129088" y="2333625"/>
          <p14:tracePt t="3274" x="4086225" y="2300288"/>
          <p14:tracePt t="3289" x="4019550" y="2247900"/>
          <p14:tracePt t="3306" x="3981450" y="2190750"/>
          <p14:tracePt t="3322" x="3981450" y="2176463"/>
          <p14:tracePt t="3603" x="3981450" y="2171700"/>
          <p14:tracePt t="3611" x="3981450" y="2157413"/>
          <p14:tracePt t="3639" x="3952875" y="2133600"/>
          <p14:tracePt t="3656" x="3933825" y="2133600"/>
          <p14:tracePt t="3672" x="3895725" y="2133600"/>
          <p14:tracePt t="3689" x="3767138" y="2171700"/>
          <p14:tracePt t="3706" x="3614738" y="2276475"/>
          <p14:tracePt t="3722" x="3424238" y="2428875"/>
          <p14:tracePt t="3739" x="3243263" y="2543175"/>
          <p14:tracePt t="3756" x="3167063" y="2562225"/>
          <p14:tracePt t="3773" x="3143250" y="2562225"/>
          <p14:tracePt t="3789" x="3138488" y="2562225"/>
          <p14:tracePt t="3806" x="3128963" y="2552700"/>
          <p14:tracePt t="3822" x="3124200" y="2533650"/>
          <p14:tracePt t="3839" x="3105150" y="2490788"/>
          <p14:tracePt t="3856" x="3043238" y="2447925"/>
          <p14:tracePt t="3872" x="2995613" y="2409825"/>
          <p14:tracePt t="3889" x="2986088" y="2409825"/>
          <p14:tracePt t="3906" x="2981325" y="2400300"/>
          <p14:tracePt t="4100" x="2962275" y="2400300"/>
          <p14:tracePt t="4108" x="2919413" y="2400300"/>
          <p14:tracePt t="4115" x="2886075" y="2400300"/>
          <p14:tracePt t="4139" x="2847975" y="2400300"/>
          <p14:tracePt t="4173" x="2847975" y="2366963"/>
          <p14:tracePt t="4190" x="2895600" y="2276475"/>
          <p14:tracePt t="4206" x="2976563" y="2171700"/>
          <p14:tracePt t="4223" x="3086100" y="2081213"/>
          <p14:tracePt t="4239" x="3181350" y="2019300"/>
          <p14:tracePt t="4257" x="3238500" y="1971675"/>
          <p14:tracePt t="4273" x="3271838" y="1947863"/>
          <p14:tracePt t="4289" x="3276600" y="1938338"/>
          <p14:tracePt t="4291" x="3286125" y="1938338"/>
          <p14:tracePt t="4307" x="3295650" y="1938338"/>
          <p14:tracePt t="4323" x="3348038" y="1938338"/>
          <p14:tracePt t="4340" x="3443288" y="1938338"/>
          <p14:tracePt t="4356" x="3743325" y="1938338"/>
          <p14:tracePt t="4373" x="4319588" y="1938338"/>
          <p14:tracePt t="4390" x="5105400" y="1938338"/>
          <p14:tracePt t="4406" x="5853113" y="1938338"/>
          <p14:tracePt t="4423" x="6500813" y="1976438"/>
          <p14:tracePt t="4440" x="6938963" y="2028825"/>
          <p14:tracePt t="4456" x="7181850" y="2062163"/>
          <p14:tracePt t="4473" x="7229475" y="2062163"/>
          <p14:tracePt t="4507" x="7234238" y="2062163"/>
          <p14:tracePt t="4523" x="7215188" y="2009775"/>
          <p14:tracePt t="4540" x="7129463" y="1914525"/>
          <p14:tracePt t="4556" x="6858000" y="1743075"/>
          <p14:tracePt t="4573" x="6477000" y="1581150"/>
          <p14:tracePt t="4590" x="6129338" y="1500188"/>
          <p14:tracePt t="4607" x="5957888" y="1471613"/>
          <p14:tracePt t="4624" x="5857875" y="1471613"/>
          <p14:tracePt t="4640" x="5767388" y="1509713"/>
          <p14:tracePt t="4657" x="5657850" y="1585913"/>
          <p14:tracePt t="4674" x="5467350" y="1747838"/>
          <p14:tracePt t="4677" x="5362575" y="1824038"/>
          <p14:tracePt t="4690" x="5243513" y="1909763"/>
          <p14:tracePt t="4707" x="5005388" y="2043113"/>
          <p14:tracePt t="4723" x="4791075" y="2124075"/>
          <p14:tracePt t="4740" x="4733925" y="2143125"/>
          <p14:tracePt t="4757" x="4710113" y="2143125"/>
          <p14:tracePt t="4774" x="4676775" y="2143125"/>
          <p14:tracePt t="4791" x="4600575" y="2152650"/>
          <p14:tracePt t="4807" x="4386263" y="2224088"/>
          <p14:tracePt t="4823" x="3990975" y="2309813"/>
          <p14:tracePt t="4840" x="3576638" y="2438400"/>
          <p14:tracePt t="4857" x="3238500" y="2538413"/>
          <p14:tracePt t="4874" x="3071813" y="2576513"/>
          <p14:tracePt t="4876" x="3019425" y="2600325"/>
          <p14:tracePt t="4890" x="2986088" y="2609850"/>
          <p14:tracePt t="4907" x="2938463" y="2624138"/>
          <p14:tracePt t="4923" x="2919413" y="2633663"/>
          <p14:tracePt t="4940" x="2909888" y="2638425"/>
          <p14:tracePt t="4956" x="2881313" y="2638425"/>
          <p14:tracePt t="4974" x="2805113" y="2657475"/>
          <p14:tracePt t="4990" x="2667000" y="2657475"/>
          <p14:tracePt t="5007" x="2486025" y="2657475"/>
          <p14:tracePt t="5024" x="2347913" y="2657475"/>
          <p14:tracePt t="5040" x="2276475" y="2657475"/>
          <p14:tracePt t="5057" x="2266950" y="2652713"/>
          <p14:tracePt t="5074" x="2266950" y="2619375"/>
          <p14:tracePt t="5090" x="2266950" y="2547938"/>
          <p14:tracePt t="5107" x="2314575" y="2414588"/>
          <p14:tracePt t="5124" x="2333625" y="2362200"/>
          <p14:tracePt t="5140" x="2338388" y="2324100"/>
          <p14:tracePt t="5157" x="2338388" y="2300288"/>
          <p14:tracePt t="5174" x="2338388" y="2271713"/>
          <p14:tracePt t="5191" x="2338388" y="2219325"/>
          <p14:tracePt t="5207" x="2338388" y="2143125"/>
          <p14:tracePt t="5224" x="2338388" y="2081213"/>
          <p14:tracePt t="5241" x="2328863" y="2033588"/>
          <p14:tracePt t="5258" x="2319338" y="2014538"/>
          <p14:tracePt t="5274" x="2314575" y="2000250"/>
          <p14:tracePt t="5290" x="2305050" y="1981200"/>
          <p14:tracePt t="5307" x="2276475" y="1928813"/>
          <p14:tracePt t="5324" x="2238375" y="1871663"/>
          <p14:tracePt t="5341" x="2209800" y="1814513"/>
          <p14:tracePt t="5358" x="2162175" y="1766888"/>
          <p14:tracePt t="5374" x="2119313" y="1728788"/>
          <p14:tracePt t="5391" x="2105025" y="1719263"/>
          <p14:tracePt t="5407" x="2090738" y="1704975"/>
          <p14:tracePt t="5424" x="2081213" y="1700213"/>
          <p14:tracePt t="5441" x="2071688" y="1700213"/>
          <p14:tracePt t="5457" x="2057400" y="1700213"/>
          <p14:tracePt t="5460" x="2052638" y="1700213"/>
          <p14:tracePt t="5477" x="2043113" y="1700213"/>
          <p14:tracePt t="5493" x="2038350" y="1700213"/>
          <p14:tracePt t="5515" x="2028825" y="1714500"/>
          <p14:tracePt t="5525" x="2019300" y="1743075"/>
          <p14:tracePt t="5541" x="2009775" y="1800225"/>
          <p14:tracePt t="5557" x="1990725" y="1871663"/>
          <p14:tracePt t="5574" x="1981200" y="1938338"/>
          <p14:tracePt t="5590" x="1981200" y="2000250"/>
          <p14:tracePt t="5607" x="1981200" y="2052638"/>
          <p14:tracePt t="5624" x="1981200" y="2119313"/>
          <p14:tracePt t="5641" x="1981200" y="2181225"/>
          <p14:tracePt t="5657" x="1981200" y="2252663"/>
          <p14:tracePt t="5675" x="1981200" y="2400300"/>
          <p14:tracePt t="5691" x="1981200" y="2476500"/>
          <p14:tracePt t="5708" x="1981200" y="2538413"/>
          <p14:tracePt t="5724" x="1985963" y="2590800"/>
          <p14:tracePt t="5741" x="1995488" y="2643188"/>
          <p14:tracePt t="5757" x="2005013" y="2700338"/>
          <p14:tracePt t="5774" x="2014538" y="2738438"/>
          <p14:tracePt t="5791" x="2019300" y="2781300"/>
          <p14:tracePt t="5807" x="2028825" y="2809875"/>
          <p14:tracePt t="5825" x="2033588" y="2833688"/>
          <p14:tracePt t="5841" x="2043113" y="2852738"/>
          <p14:tracePt t="5858" x="2047875" y="2871788"/>
          <p14:tracePt t="5874" x="2057400" y="2890838"/>
          <p14:tracePt t="5891" x="2085975" y="2933700"/>
          <p14:tracePt t="5908" x="2109788" y="2976563"/>
          <p14:tracePt t="5925" x="2147888" y="3005138"/>
          <p14:tracePt t="5941" x="2176463" y="3028950"/>
          <p14:tracePt t="5958" x="2200275" y="3043238"/>
          <p14:tracePt t="5975" x="2224088" y="3048000"/>
          <p14:tracePt t="5991" x="2238375" y="3048000"/>
          <p14:tracePt t="6007" x="2247900" y="3048000"/>
          <p14:tracePt t="6024" x="2266950" y="3048000"/>
          <p14:tracePt t="6041" x="2290763" y="3038475"/>
          <p14:tracePt t="6058" x="2309813" y="3019425"/>
          <p14:tracePt t="6060" x="2319338" y="3009900"/>
          <p14:tracePt t="6075" x="2343150" y="2986088"/>
          <p14:tracePt t="6091" x="2357438" y="2971800"/>
          <p14:tracePt t="6108" x="2357438" y="2962275"/>
          <p14:tracePt t="6124" x="2362200" y="2962275"/>
          <p14:tracePt t="6235" x="2362200" y="2957513"/>
          <p14:tracePt t="6244" x="2362200" y="2947988"/>
          <p14:tracePt t="6258" x="2362200" y="2943225"/>
          <p14:tracePt t="6275" x="2362200" y="2928938"/>
          <p14:tracePt t="6291" x="2357438" y="2909888"/>
          <p14:tracePt t="6308" x="2347913" y="2890838"/>
          <p14:tracePt t="6324" x="2333625" y="2871788"/>
          <p14:tracePt t="6342" x="2328863" y="2857500"/>
          <p14:tracePt t="6358" x="2328863" y="2838450"/>
          <p14:tracePt t="6375" x="2319338" y="2833688"/>
          <p14:tracePt t="6392" x="2319338" y="2828925"/>
          <p14:tracePt t="6408" x="2319338" y="2819400"/>
          <p14:tracePt t="6425" x="2319338" y="2809875"/>
          <p14:tracePt t="6427" x="2319338" y="2800350"/>
          <p14:tracePt t="6442" x="2324100" y="2795588"/>
          <p14:tracePt t="6458" x="2324100" y="2781300"/>
          <p14:tracePt t="6475" x="2328863" y="2762250"/>
          <p14:tracePt t="6492" x="2328863" y="2752725"/>
          <p14:tracePt t="6508" x="2347913" y="2719388"/>
          <p14:tracePt t="6525" x="2347913" y="2700338"/>
          <p14:tracePt t="6542" x="2362200" y="2662238"/>
          <p14:tracePt t="6558" x="2371725" y="2619375"/>
          <p14:tracePt t="6575" x="2390775" y="2557463"/>
          <p14:tracePt t="6592" x="2405063" y="2509838"/>
          <p14:tracePt t="6608" x="2419350" y="2452688"/>
          <p14:tracePt t="6625" x="2428875" y="2424113"/>
          <p14:tracePt t="6643" x="2438400" y="2390775"/>
          <p14:tracePt t="6659" x="2438400" y="2366963"/>
          <p14:tracePt t="6675" x="2438400" y="2338388"/>
          <p14:tracePt t="6692" x="2438400" y="2309813"/>
          <p14:tracePt t="6708" x="2438400" y="2266950"/>
          <p14:tracePt t="6725" x="2433638" y="2219325"/>
          <p14:tracePt t="6741" x="2414588" y="2166938"/>
          <p14:tracePt t="6758" x="2386013" y="2081213"/>
          <p14:tracePt t="6776" x="2343150" y="1985963"/>
          <p14:tracePt t="6792" x="2305050" y="1909763"/>
          <p14:tracePt t="6808" x="2262188" y="1843088"/>
          <p14:tracePt t="6826" x="2243138" y="1814513"/>
          <p14:tracePt t="6842" x="2228850" y="1800225"/>
          <p14:tracePt t="6859" x="2219325" y="1790700"/>
          <p14:tracePt t="6892" x="2205038" y="1790700"/>
          <p14:tracePt t="6908" x="2200275" y="1790700"/>
          <p14:tracePt t="6925" x="2185988" y="1790700"/>
          <p14:tracePt t="6942" x="2181225" y="1790700"/>
          <p14:tracePt t="6958" x="2176463" y="1790700"/>
          <p14:tracePt t="6976" x="2171700" y="1790700"/>
          <p14:tracePt t="6992" x="2157413" y="1790700"/>
          <p14:tracePt t="7008" x="2147888" y="1790700"/>
          <p14:tracePt t="7026" x="2143125" y="1790700"/>
          <p14:tracePt t="7042" x="2138363" y="1790700"/>
          <p14:tracePt t="7059" x="2128838" y="1790700"/>
          <p14:tracePt t="7076" x="2124075" y="1790700"/>
          <p14:tracePt t="7092" x="2095500" y="1800225"/>
          <p14:tracePt t="7109" x="2047875" y="1890713"/>
          <p14:tracePt t="7126" x="2014538" y="1981200"/>
          <p14:tracePt t="7142" x="2000250" y="2052638"/>
          <p14:tracePt t="7159" x="1995488" y="2100263"/>
          <p14:tracePt t="7176" x="1995488" y="2119313"/>
          <p14:tracePt t="7192" x="1995488" y="2133600"/>
          <p14:tracePt t="7209" x="1995488" y="2143125"/>
          <p14:tracePt t="7226" x="1995488" y="2152650"/>
          <p14:tracePt t="7228" x="1995488" y="2166938"/>
          <p14:tracePt t="7243" x="1995488" y="2209800"/>
          <p14:tracePt t="7261" x="1995488" y="2271713"/>
          <p14:tracePt t="7275" x="1995488" y="2347913"/>
          <p14:tracePt t="7292" x="1995488" y="2424113"/>
          <p14:tracePt t="7309" x="1995488" y="2476500"/>
          <p14:tracePt t="7325" x="1995488" y="2495550"/>
          <p14:tracePt t="7343" x="1995488" y="2500313"/>
          <p14:tracePt t="7420" x="1995488" y="2509838"/>
          <p14:tracePt t="7428" x="1995488" y="2533650"/>
          <p14:tracePt t="7436" x="1995488" y="2557463"/>
          <p14:tracePt t="7445" x="1985963" y="2600325"/>
          <p14:tracePt t="7459" x="1966913" y="2690813"/>
          <p14:tracePt t="7475" x="1947863" y="2757488"/>
          <p14:tracePt t="7492" x="1947863" y="2767013"/>
          <p14:tracePt t="7724" x="1943100" y="2771775"/>
          <p14:tracePt t="7759" x="1685925" y="2814638"/>
          <p14:tracePt t="7776" x="952500" y="2914650"/>
          <p14:tracePt t="7793" x="361950" y="2914650"/>
          <p14:tracePt t="7809" x="52388" y="2914650"/>
          <p14:tracePt t="7877" x="4763" y="2767013"/>
          <p14:tracePt t="7883" x="9525" y="2757488"/>
          <p14:tracePt t="7893" x="14288" y="2743200"/>
          <p14:tracePt t="7910" x="33338" y="2709863"/>
          <p14:tracePt t="7927" x="47625" y="2662238"/>
          <p14:tracePt t="7943" x="61913" y="2643188"/>
          <p14:tracePt t="7960" x="85725" y="2609850"/>
          <p14:tracePt t="7976" x="109538" y="2590800"/>
          <p14:tracePt t="7993" x="119063" y="2581275"/>
          <p14:tracePt t="8009" x="133350" y="2576513"/>
          <p14:tracePt t="8011" x="147638" y="2576513"/>
          <p14:tracePt t="8027" x="209550" y="2557463"/>
          <p14:tracePt t="8043" x="357188" y="2543175"/>
          <p14:tracePt t="8059" x="581025" y="2505075"/>
          <p14:tracePt t="8076" x="714375" y="2481263"/>
          <p14:tracePt t="8093" x="742950" y="2471738"/>
          <p14:tracePt t="8110" x="747713" y="2466975"/>
          <p14:tracePt t="8236" x="752475" y="2466975"/>
          <p14:tracePt t="8259" x="747713" y="2466975"/>
          <p14:tracePt t="8277" x="742950" y="2466975"/>
          <p14:tracePt t="8293" x="714375" y="2466975"/>
          <p14:tracePt t="8309" x="676275" y="2476500"/>
          <p14:tracePt t="8326" x="609600" y="2495550"/>
          <p14:tracePt t="8343" x="514350" y="2557463"/>
          <p14:tracePt t="8360" x="433388" y="2647950"/>
          <p14:tracePt t="8377" x="376238" y="2757488"/>
          <p14:tracePt t="8393" x="333375" y="2895600"/>
          <p14:tracePt t="8395" x="333375" y="2952750"/>
          <p14:tracePt t="8409" x="333375" y="3009900"/>
          <p14:tracePt t="8427" x="352425" y="3090863"/>
          <p14:tracePt t="8443" x="381000" y="3119438"/>
          <p14:tracePt t="8460" x="395288" y="3128963"/>
          <p14:tracePt t="8477" x="433388" y="3148013"/>
          <p14:tracePt t="8494" x="466725" y="3162300"/>
          <p14:tracePt t="8510" x="514350" y="3186113"/>
          <p14:tracePt t="8526" x="561975" y="3214688"/>
          <p14:tracePt t="8543" x="614363" y="3243263"/>
          <p14:tracePt t="8559" x="681038" y="3286125"/>
          <p14:tracePt t="8576" x="723900" y="3338513"/>
          <p14:tracePt t="8593" x="747713" y="3386138"/>
          <p14:tracePt t="8610" x="762000" y="3429000"/>
          <p14:tracePt t="8627" x="762000" y="3462338"/>
          <p14:tracePt t="8643" x="762000" y="3476625"/>
          <p14:tracePt t="8660" x="747713" y="3505200"/>
          <p14:tracePt t="8676" x="714375" y="3538538"/>
          <p14:tracePt t="8693" x="657225" y="3586163"/>
          <p14:tracePt t="8710" x="604838" y="3629025"/>
          <p14:tracePt t="8726" x="561975" y="3681413"/>
          <p14:tracePt t="8743" x="519113" y="3733800"/>
          <p14:tracePt t="8760" x="500063" y="3800475"/>
          <p14:tracePt t="8777" x="490538" y="3838575"/>
          <p14:tracePt t="8794" x="490538" y="3895725"/>
          <p14:tracePt t="8810" x="490538" y="3952875"/>
          <p14:tracePt t="8826" x="490538" y="4076700"/>
          <p14:tracePt t="8843" x="490538" y="4157663"/>
          <p14:tracePt t="8860" x="490538" y="4248150"/>
          <p14:tracePt t="8877" x="490538" y="4348163"/>
          <p14:tracePt t="8894" x="490538" y="4424363"/>
          <p14:tracePt t="8910" x="490538" y="4491038"/>
          <p14:tracePt t="8927" x="495300" y="4543425"/>
          <p14:tracePt t="8944" x="509588" y="4586288"/>
          <p14:tracePt t="8960" x="528638" y="4610100"/>
          <p14:tracePt t="8977" x="552450" y="4624388"/>
          <p14:tracePt t="8994" x="561975" y="4633913"/>
          <p14:tracePt t="9491" x="557213" y="4633913"/>
          <p14:tracePt t="9747" x="552450" y="4633913"/>
          <p14:tracePt t="9860" x="528638" y="4633913"/>
          <p14:tracePt t="9877" x="490538" y="4633913"/>
          <p14:tracePt t="9895" x="438150" y="4633913"/>
          <p14:tracePt t="9911" x="376238" y="4629150"/>
          <p14:tracePt t="9928" x="290513" y="4567238"/>
          <p14:tracePt t="9945" x="180975" y="4457700"/>
          <p14:tracePt t="9961" x="119063" y="4376738"/>
          <p14:tracePt t="9963" x="114300" y="4362450"/>
          <p14:tracePt t="9994" x="114300" y="4343400"/>
          <p14:tracePt t="10012" x="114300" y="4338638"/>
          <p14:tracePt t="10028" x="114300" y="4324350"/>
          <p14:tracePt t="10044" x="114300" y="4314825"/>
          <p14:tracePt t="10062" x="114300" y="4291013"/>
          <p14:tracePt t="10078" x="114300" y="4262438"/>
          <p14:tracePt t="10095" x="133350" y="4210050"/>
          <p14:tracePt t="10111" x="185738" y="4157663"/>
          <p14:tracePt t="10128" x="228600" y="4105275"/>
          <p14:tracePt t="10145" x="280988" y="4052888"/>
          <p14:tracePt t="10161" x="338138" y="3990975"/>
          <p14:tracePt t="10163" x="366713" y="3948113"/>
          <p14:tracePt t="10178" x="390525" y="3914775"/>
          <p14:tracePt t="10195" x="433388" y="3843338"/>
          <p14:tracePt t="10211" x="457200" y="3786188"/>
          <p14:tracePt t="10227" x="461963" y="3776663"/>
          <p14:tracePt t="10278" x="461963" y="3771900"/>
          <p14:tracePt t="10295" x="461963" y="3748088"/>
          <p14:tracePt t="10312" x="461963" y="3738563"/>
          <p14:tracePt t="10328" x="442913" y="3724275"/>
          <p14:tracePt t="10345" x="395288" y="3724275"/>
          <p14:tracePt t="10361" x="347663" y="3719513"/>
          <p14:tracePt t="10364" x="333375" y="3719513"/>
          <p14:tracePt t="10378" x="323850" y="3719513"/>
          <p14:tracePt t="10395" x="314325" y="3719513"/>
          <p14:tracePt t="10475" x="319088" y="3709988"/>
          <p14:tracePt t="10483" x="338138" y="3705225"/>
          <p14:tracePt t="10492" x="357188" y="3705225"/>
          <p14:tracePt t="10499" x="390525" y="3700463"/>
          <p14:tracePt t="10511" x="409575" y="3695700"/>
          <p14:tracePt t="10528" x="481013" y="3690938"/>
          <p14:tracePt t="10545" x="538163" y="3652838"/>
          <p14:tracePt t="10562" x="538163" y="3648075"/>
          <p14:tracePt t="10867" x="538163" y="3638550"/>
          <p14:tracePt t="10876" x="538163" y="3595688"/>
          <p14:tracePt t="10883" x="542925" y="3524250"/>
          <p14:tracePt t="10895" x="561975" y="3414713"/>
          <p14:tracePt t="10912" x="661988" y="3114675"/>
          <p14:tracePt t="10929" x="742950" y="2819400"/>
          <p14:tracePt t="10946" x="847725" y="2628900"/>
          <p14:tracePt t="10963" x="909638" y="2566988"/>
          <p14:tracePt t="10979" x="933450" y="2557463"/>
          <p14:tracePt t="10995" x="938213" y="2557463"/>
          <p14:tracePt t="11012" x="957263" y="2557463"/>
          <p14:tracePt t="11028" x="976313" y="2557463"/>
          <p14:tracePt t="11045" x="1009650" y="2562225"/>
          <p14:tracePt t="11062" x="1028700" y="2576513"/>
          <p14:tracePt t="11078" x="1052513" y="2581275"/>
          <p14:tracePt t="11096" x="1057275" y="2590800"/>
          <p14:tracePt t="11180" x="1062038" y="2581275"/>
          <p14:tracePt t="11188" x="1038225" y="2505075"/>
          <p14:tracePt t="11197" x="957263" y="2386013"/>
          <p14:tracePt t="11212" x="847725" y="2047875"/>
          <p14:tracePt t="11229" x="833438" y="1862138"/>
          <p14:tracePt t="11483" x="833438" y="1866900"/>
          <p14:tracePt t="11492" x="814388" y="1914525"/>
          <p14:tracePt t="11499" x="781050" y="1962150"/>
          <p14:tracePt t="11546" x="752475" y="2119313"/>
          <p14:tracePt t="11563" x="771525" y="2205038"/>
          <p14:tracePt t="11579" x="781050" y="2233613"/>
          <p14:tracePt t="11595" x="790575" y="2252663"/>
          <p14:tracePt t="11613" x="800100" y="2262188"/>
          <p14:tracePt t="11629" x="819150" y="2262188"/>
          <p14:tracePt t="11646" x="847725" y="2262188"/>
          <p14:tracePt t="11663" x="871538" y="2262188"/>
          <p14:tracePt t="11679" x="895350" y="2224088"/>
          <p14:tracePt t="11696" x="895350" y="2209800"/>
          <p14:tracePt t="11713" x="904875" y="2195513"/>
          <p14:tracePt t="11729" x="909638" y="2185988"/>
          <p14:tracePt t="11779" x="942975" y="2200275"/>
          <p14:tracePt t="11796" x="1123950" y="2276475"/>
          <p14:tracePt t="11813" x="1395413" y="2405063"/>
          <p14:tracePt t="11829" x="1562100" y="2466975"/>
          <p14:tracePt t="11846" x="1633538" y="2505075"/>
          <p14:tracePt t="11863" x="1647825" y="2505075"/>
          <p14:tracePt t="11980" x="1643063" y="2505075"/>
          <p14:tracePt t="11988" x="1628775" y="2505075"/>
          <p14:tracePt t="11996" x="1624013" y="2505075"/>
          <p14:tracePt t="12012" x="1619250" y="2505075"/>
          <p14:tracePt t="12092" x="1633538" y="2505075"/>
          <p14:tracePt t="12099" x="1666875" y="2505075"/>
          <p14:tracePt t="12108" x="1704975" y="2505075"/>
          <p14:tracePt t="12115" x="1743075" y="2514600"/>
          <p14:tracePt t="12129" x="1795463" y="2528888"/>
          <p14:tracePt t="12147" x="1952625" y="2581275"/>
          <p14:tracePt t="12163" x="2114550" y="2600325"/>
          <p14:tracePt t="12179" x="2309813" y="2628900"/>
          <p14:tracePt t="12196" x="2528888" y="2657475"/>
          <p14:tracePt t="12213" x="2743200" y="2695575"/>
          <p14:tracePt t="12229" x="2900363" y="2719388"/>
          <p14:tracePt t="12246" x="3014663" y="2733675"/>
          <p14:tracePt t="12263" x="3109913" y="2752725"/>
          <p14:tracePt t="12280" x="3205163" y="2762250"/>
          <p14:tracePt t="12297" x="3309938" y="2771775"/>
          <p14:tracePt t="12313" x="3452813" y="2771775"/>
          <p14:tracePt t="12330" x="3624263" y="2771775"/>
          <p14:tracePt t="12332" x="3705225" y="2771775"/>
          <p14:tracePt t="12347" x="3914775" y="2771775"/>
          <p14:tracePt t="12363" x="4119563" y="2771775"/>
          <p14:tracePt t="12380" x="4329113" y="2771775"/>
          <p14:tracePt t="12396" x="4562475" y="2771775"/>
          <p14:tracePt t="12414" x="4805363" y="2786063"/>
          <p14:tracePt t="12429" x="5062538" y="2786063"/>
          <p14:tracePt t="12447" x="5295900" y="2786063"/>
          <p14:tracePt t="12463" x="5481638" y="2786063"/>
          <p14:tracePt t="12480" x="5619750" y="2786063"/>
          <p14:tracePt t="12497" x="5710238" y="2786063"/>
          <p14:tracePt t="12513" x="5776913" y="2771775"/>
          <p14:tracePt t="12530" x="5819775" y="2757488"/>
          <p14:tracePt t="12547" x="5905500" y="2738438"/>
          <p14:tracePt t="12563" x="5991225" y="2719388"/>
          <p14:tracePt t="12580" x="6076950" y="2714625"/>
          <p14:tracePt t="12596" x="6134100" y="2700338"/>
          <p14:tracePt t="12614" x="6186488" y="2700338"/>
          <p14:tracePt t="12630" x="6200775" y="2690813"/>
          <p14:tracePt t="12707" x="6205538" y="2690813"/>
          <p14:tracePt t="12715" x="6219825" y="2690813"/>
          <p14:tracePt t="12730" x="6224588" y="2690813"/>
          <p14:tracePt t="12747" x="6262688" y="2647950"/>
          <p14:tracePt t="12763" x="6267450" y="2619375"/>
          <p14:tracePt t="12780" x="6267450" y="2609850"/>
          <p14:tracePt t="12796" x="6267450" y="2586038"/>
          <p14:tracePt t="12813" x="6238875" y="2557463"/>
          <p14:tracePt t="12830" x="6162675" y="2509838"/>
          <p14:tracePt t="12847" x="6081713" y="2476500"/>
          <p14:tracePt t="12864" x="6043613" y="2466975"/>
          <p14:tracePt t="12880" x="6034088" y="2466975"/>
          <p14:tracePt t="12995" x="6043613" y="2466975"/>
          <p14:tracePt t="13013" x="6067425" y="2466975"/>
          <p14:tracePt t="13030" x="6081713" y="2466975"/>
          <p14:tracePt t="13047" x="6096000" y="2466975"/>
          <p14:tracePt t="13063" x="6138863" y="2509838"/>
          <p14:tracePt t="13080" x="6172200" y="2662238"/>
          <p14:tracePt t="13097" x="6186488" y="2876550"/>
          <p14:tracePt t="13113" x="6119813" y="3167063"/>
          <p14:tracePt t="13116" x="6053138" y="3271838"/>
          <p14:tracePt t="13131" x="5957888" y="3386138"/>
          <p14:tracePt t="13147" x="5886450" y="3414713"/>
          <p14:tracePt t="13163" x="5876925" y="3414713"/>
          <p14:tracePt t="13284" x="5900738" y="3414713"/>
          <p14:tracePt t="13292" x="5938838" y="3414713"/>
          <p14:tracePt t="13299" x="6000750" y="3414713"/>
          <p14:tracePt t="13313" x="6067425" y="3409950"/>
          <p14:tracePt t="13332" x="6391275" y="3381375"/>
          <p14:tracePt t="13348" x="6753225" y="3381375"/>
          <p14:tracePt t="13364" x="7143750" y="3381375"/>
          <p14:tracePt t="13381" x="7505700" y="3395663"/>
          <p14:tracePt t="13397" x="7962900" y="3467100"/>
          <p14:tracePt t="13414" x="8348663" y="3590925"/>
          <p14:tracePt t="13432" x="8710613" y="3695700"/>
          <p14:tracePt t="13447" x="8977313" y="3757613"/>
          <p14:tracePt t="13464" x="9096375" y="3767138"/>
          <p14:tracePt t="13482" x="9129713" y="3776663"/>
          <p14:tracePt t="13740" x="9110663" y="4219575"/>
          <p14:tracePt t="13748" x="9091613" y="4214813"/>
          <p14:tracePt t="13765" x="9029700" y="4186238"/>
          <p14:tracePt t="13781" x="8948738" y="4143375"/>
          <p14:tracePt t="13798" x="8839200" y="4067175"/>
          <p14:tracePt t="13814" x="8720138" y="3981450"/>
          <p14:tracePt t="13831" x="8610600" y="3852863"/>
          <p14:tracePt t="13848" x="8524875" y="3714750"/>
          <p14:tracePt t="13864" x="8415338" y="3533775"/>
          <p14:tracePt t="13881" x="8329613" y="3414713"/>
          <p14:tracePt t="13897" x="8229600" y="3314700"/>
          <p14:tracePt t="13915" x="8105775" y="3252788"/>
          <p14:tracePt t="13931" x="8091488" y="3252788"/>
          <p14:tracePt t="14019" x="8086725" y="3252788"/>
          <p14:tracePt t="14028" x="8077200" y="3252788"/>
          <p14:tracePt t="14035" x="8072438" y="3252788"/>
          <p14:tracePt t="14387" x="8072438" y="3248025"/>
          <p14:tracePt t="14396" x="8058150" y="3214688"/>
          <p14:tracePt t="14403" x="7991475" y="3148013"/>
          <p14:tracePt t="14414" x="7900988" y="3052763"/>
          <p14:tracePt t="14431" x="7800975" y="2905125"/>
          <p14:tracePt t="14448" x="7739063" y="2833688"/>
          <p14:tracePt t="14465" x="7691438" y="2776538"/>
          <p14:tracePt t="14482" x="7639050" y="2733675"/>
          <p14:tracePt t="14498" x="7581900" y="2705100"/>
          <p14:tracePt t="14515" x="7486650" y="2676525"/>
          <p14:tracePt t="14531" x="7443788" y="2662238"/>
          <p14:tracePt t="14548" x="7415213" y="2643188"/>
          <p14:tracePt t="14565" x="7381875" y="2628900"/>
          <p14:tracePt t="14581" x="7334250" y="2624138"/>
          <p14:tracePt t="14598" x="7248525" y="2600325"/>
          <p14:tracePt t="14615" x="7100888" y="2562225"/>
          <p14:tracePt t="14632" x="6905625" y="2533650"/>
          <p14:tracePt t="14648" x="6772275" y="2524125"/>
          <p14:tracePt t="14665" x="6653213" y="2505075"/>
          <p14:tracePt t="14682" x="6562725" y="2495550"/>
          <p14:tracePt t="14684" x="6510338" y="2481263"/>
          <p14:tracePt t="14699" x="6434138" y="2471738"/>
          <p14:tracePt t="14715" x="6300788" y="2462213"/>
          <p14:tracePt t="14731" x="6076950" y="2447925"/>
          <p14:tracePt t="14748" x="5943600" y="2438400"/>
          <p14:tracePt t="14765" x="5895975" y="2428875"/>
          <p14:tracePt t="14782" x="5886450" y="2424113"/>
          <p14:tracePt t="14799" x="5886450" y="2419350"/>
          <p14:tracePt t="14908" x="5876925" y="2419350"/>
          <p14:tracePt t="14916" x="5872163" y="2419350"/>
          <p14:tracePt t="14932" x="5853113" y="2414588"/>
          <p14:tracePt t="14949" x="5819775" y="2414588"/>
          <p14:tracePt t="14965" x="5786438" y="2400300"/>
          <p14:tracePt t="14982" x="5762625" y="2371725"/>
          <p14:tracePt t="15016" x="5762625" y="2357438"/>
          <p14:tracePt t="15032" x="5762625" y="2352675"/>
          <p14:tracePt t="15219" x="5762625" y="2333625"/>
          <p14:tracePt t="15228" x="5762625" y="2328863"/>
          <p14:tracePt t="15234" x="5772150" y="2324100"/>
          <p14:tracePt t="15283" x="5781675" y="2290763"/>
          <p14:tracePt t="15285" x="5781675" y="2286000"/>
          <p14:tracePt t="15301" x="5781675" y="2281238"/>
          <p14:tracePt t="15316" x="5781675" y="2276475"/>
          <p14:tracePt t="15332" x="5781675" y="2262188"/>
          <p14:tracePt t="15349" x="5781675" y="2247900"/>
          <p14:tracePt t="15365" x="5781675" y="2228850"/>
          <p14:tracePt t="15382" x="5767388" y="2205038"/>
          <p14:tracePt t="15399" x="5748338" y="2181225"/>
          <p14:tracePt t="15416" x="5738813" y="2166938"/>
          <p14:tracePt t="15432" x="5734050" y="2162175"/>
          <p14:tracePt t="15556" x="5729288" y="2162175"/>
          <p14:tracePt t="15571" x="5724525" y="2162175"/>
          <p14:tracePt t="15580" x="5710238" y="2147888"/>
          <p14:tracePt t="15588" x="5705475" y="2133600"/>
          <p14:tracePt t="15599" x="5705475" y="2119313"/>
          <p14:tracePt t="15616" x="5681663" y="2100263"/>
          <p14:tracePt t="15632" x="5667375" y="2085975"/>
          <p14:tracePt t="15649" x="5653088" y="2066925"/>
          <p14:tracePt t="15666" x="5638800" y="2062163"/>
          <p14:tracePt t="15682" x="5610225" y="2062163"/>
          <p14:tracePt t="15699" x="5567363" y="2052638"/>
          <p14:tracePt t="15716" x="5514975" y="2043113"/>
          <p14:tracePt t="15733" x="5462588" y="2033588"/>
          <p14:tracePt t="15749" x="5400675" y="2033588"/>
          <p14:tracePt t="15766" x="5348288" y="2033588"/>
          <p14:tracePt t="15783" x="5295900" y="2033588"/>
          <p14:tracePt t="15800" x="5262563" y="2047875"/>
          <p14:tracePt t="15816" x="5233988" y="2062163"/>
          <p14:tracePt t="15833" x="5229225" y="2066925"/>
          <p14:tracePt t="15850" x="5219700" y="2071688"/>
          <p14:tracePt t="15867" x="5205413" y="2081213"/>
          <p14:tracePt t="15883" x="5195888" y="2090738"/>
          <p14:tracePt t="15899" x="5191125" y="2105025"/>
          <p14:tracePt t="15916" x="5181600" y="2128838"/>
          <p14:tracePt t="15932" x="5172075" y="2152650"/>
          <p14:tracePt t="15949" x="5162550" y="2181225"/>
          <p14:tracePt t="15966" x="5162550" y="2200275"/>
          <p14:tracePt t="15983" x="5162550" y="2219325"/>
          <p14:tracePt t="16000" x="5153025" y="2247900"/>
          <p14:tracePt t="16016" x="5153025" y="2257425"/>
          <p14:tracePt t="16033" x="5153025" y="2266950"/>
          <p14:tracePt t="16049" x="5153025" y="2271713"/>
          <p14:tracePt t="16067" x="5153025" y="2295525"/>
          <p14:tracePt t="16083" x="5153025" y="2314575"/>
          <p14:tracePt t="16099" x="5153025" y="2338388"/>
          <p14:tracePt t="16116" x="5153025" y="2366963"/>
          <p14:tracePt t="16133" x="5153025" y="2390775"/>
          <p14:tracePt t="16149" x="5153025" y="2409825"/>
          <p14:tracePt t="16166" x="5157788" y="2424113"/>
          <p14:tracePt t="16184" x="5162550" y="2438400"/>
          <p14:tracePt t="16200" x="5172075" y="2447925"/>
          <p14:tracePt t="16217" x="5176838" y="2466975"/>
          <p14:tracePt t="16234" x="5186363" y="2481263"/>
          <p14:tracePt t="16249" x="5200650" y="2495550"/>
          <p14:tracePt t="16267" x="5210175" y="2509838"/>
          <p14:tracePt t="16283" x="5224463" y="2519363"/>
          <p14:tracePt t="16299" x="5257800" y="2524125"/>
          <p14:tracePt t="16316" x="5281613" y="2533650"/>
          <p14:tracePt t="16333" x="5310188" y="2538413"/>
          <p14:tracePt t="16349" x="5357813" y="2552700"/>
          <p14:tracePt t="16367" x="5395913" y="2562225"/>
          <p14:tracePt t="16383" x="5434013" y="2571750"/>
          <p14:tracePt t="16399" x="5486400" y="2581275"/>
          <p14:tracePt t="16417" x="5538788" y="2581275"/>
          <p14:tracePt t="16433" x="5576888" y="2581275"/>
          <p14:tracePt t="16435" x="5591175" y="2581275"/>
          <p14:tracePt t="16450" x="5605463" y="2581275"/>
          <p14:tracePt t="16467" x="5648325" y="2576513"/>
          <p14:tracePt t="16483" x="5672138" y="2562225"/>
          <p14:tracePt t="16500" x="5695950" y="2557463"/>
          <p14:tracePt t="16516" x="5710238" y="2552700"/>
          <p14:tracePt t="16533" x="5719763" y="2543175"/>
          <p14:tracePt t="16549" x="5729288" y="2528888"/>
          <p14:tracePt t="16567" x="5729288" y="2514600"/>
          <p14:tracePt t="16584" x="5729288" y="2505075"/>
          <p14:tracePt t="16600" x="5729288" y="2476500"/>
          <p14:tracePt t="16616" x="5738813" y="2462213"/>
          <p14:tracePt t="16633" x="5738813" y="2443163"/>
          <p14:tracePt t="16650" x="5738813" y="2428875"/>
          <p14:tracePt t="16652" x="5738813" y="2424113"/>
          <p14:tracePt t="16667" x="5738813" y="2409825"/>
          <p14:tracePt t="16683" x="5738813" y="2390775"/>
          <p14:tracePt t="16700" x="5738813" y="2381250"/>
          <p14:tracePt t="16716" x="5738813" y="2366963"/>
          <p14:tracePt t="16734" x="5738813" y="2347913"/>
          <p14:tracePt t="16750" x="5734050" y="2333625"/>
          <p14:tracePt t="16767" x="5734050" y="2319338"/>
          <p14:tracePt t="16784" x="5729288" y="2309813"/>
          <p14:tracePt t="16800" x="5715000" y="2286000"/>
          <p14:tracePt t="16817" x="5710238" y="2276475"/>
          <p14:tracePt t="16833" x="5695950" y="2252663"/>
          <p14:tracePt t="16836" x="5676900" y="2238375"/>
          <p14:tracePt t="16850" x="5672138" y="2228850"/>
          <p14:tracePt t="16866" x="5643563" y="2195513"/>
          <p14:tracePt t="16884" x="5629275" y="2185988"/>
          <p14:tracePt t="16900" x="5605463" y="2171700"/>
          <p14:tracePt t="16916" x="5591175" y="2162175"/>
          <p14:tracePt t="16934" x="5562600" y="2152650"/>
          <p14:tracePt t="16950" x="5534025" y="2143125"/>
          <p14:tracePt t="16967" x="5519738" y="2143125"/>
          <p14:tracePt t="16984" x="5495925" y="2143125"/>
          <p14:tracePt t="17000" x="5486400" y="2143125"/>
          <p14:tracePt t="17017" x="5462588" y="2133600"/>
          <p14:tracePt t="17034" x="5443538" y="2133600"/>
          <p14:tracePt t="17051" x="5419725" y="2133600"/>
          <p14:tracePt t="17067" x="5372100" y="2133600"/>
          <p14:tracePt t="17083" x="5329238" y="2133600"/>
          <p14:tracePt t="17100" x="5276850" y="2133600"/>
          <p14:tracePt t="17118" x="5238750" y="2133600"/>
          <p14:tracePt t="17134" x="5191125" y="2138363"/>
          <p14:tracePt t="17151" x="5167313" y="2147888"/>
          <p14:tracePt t="17167" x="5148263" y="2152650"/>
          <p14:tracePt t="17184" x="5138738" y="2152650"/>
          <p14:tracePt t="17201" x="5129213" y="2157413"/>
          <p14:tracePt t="17217" x="5124450" y="2162175"/>
          <p14:tracePt t="17234" x="5114925" y="2181225"/>
          <p14:tracePt t="17236" x="5110163" y="2181225"/>
          <p14:tracePt t="17251" x="5095875" y="2205038"/>
          <p14:tracePt t="17267" x="5095875" y="2219325"/>
          <p14:tracePt t="17283" x="5091113" y="2233613"/>
          <p14:tracePt t="17300" x="5081588" y="2262188"/>
          <p14:tracePt t="17317" x="5076825" y="2276475"/>
          <p14:tracePt t="17333" x="5067300" y="2290763"/>
          <p14:tracePt t="17351" x="5062538" y="2305050"/>
          <p14:tracePt t="17367" x="5062538" y="2309813"/>
          <p14:tracePt t="17384" x="5062538" y="2319338"/>
          <p14:tracePt t="17455" x="5072063" y="2371725"/>
          <p14:tracePt t="17461" x="5076825" y="2376488"/>
          <p14:tracePt t="17471" x="5076825" y="2386013"/>
          <p14:tracePt t="17484" x="5081588" y="2386013"/>
          <p14:tracePt t="17501" x="5081588" y="2390775"/>
          <p14:tracePt t="17518" x="5086350" y="2400300"/>
          <p14:tracePt t="17534" x="5095875" y="2409825"/>
          <p14:tracePt t="17551" x="5100638" y="2419350"/>
          <p14:tracePt t="17567" x="5100638" y="2433638"/>
          <p14:tracePt t="17584" x="5105400" y="2438400"/>
          <p14:tracePt t="17586" x="5105400" y="2443163"/>
          <p14:tracePt t="17601" x="5105400" y="2447925"/>
          <p14:tracePt t="17617" x="5105400" y="2457450"/>
          <p14:tracePt t="17634" x="5105400" y="2462213"/>
          <p14:tracePt t="17668" x="5105400" y="2471738"/>
          <p14:tracePt t="17685" x="5110163" y="2476500"/>
          <p14:tracePt t="17700" x="5110163" y="2481263"/>
          <p14:tracePt t="17718" x="5110163" y="2486025"/>
          <p14:tracePt t="17735" x="5110163" y="2490788"/>
          <p14:tracePt t="17751" x="5119688" y="2500313"/>
          <p14:tracePt t="17767" x="5124450" y="2505075"/>
          <p14:tracePt t="17784" x="5129213" y="2505075"/>
          <p14:tracePt t="17801" x="5133975" y="2509838"/>
          <p14:tracePt t="17817" x="5138738" y="2519363"/>
          <p14:tracePt t="17835" x="5153025" y="2533650"/>
          <p14:tracePt t="17851" x="5172075" y="2543175"/>
          <p14:tracePt t="17868" x="5176838" y="2552700"/>
          <p14:tracePt t="17884" x="5191125" y="2557463"/>
          <p14:tracePt t="17900" x="5195888" y="2557463"/>
          <p14:tracePt t="17917" x="5210175" y="2562225"/>
          <p14:tracePt t="17951" x="5214938" y="2562225"/>
          <p14:tracePt t="17968" x="5219700" y="2566988"/>
          <p14:tracePt t="17985" x="5233988" y="2566988"/>
          <p14:tracePt t="18001" x="5257800" y="2581275"/>
          <p14:tracePt t="18018" x="5276850" y="2581275"/>
          <p14:tracePt t="18035" x="5319713" y="2590800"/>
          <p14:tracePt t="18051" x="5348288" y="2590800"/>
          <p14:tracePt t="18067" x="5362575" y="2590800"/>
          <p14:tracePt t="18084" x="5381625" y="2590800"/>
          <p14:tracePt t="18101" x="5395913" y="2590800"/>
          <p14:tracePt t="18118" x="5400675" y="2590800"/>
          <p14:tracePt t="18135" x="5410200" y="2590800"/>
          <p14:tracePt t="18152" x="5419725" y="2590800"/>
          <p14:tracePt t="18168" x="5429250" y="2590800"/>
          <p14:tracePt t="18185" x="5453063" y="2581275"/>
          <p14:tracePt t="18201" x="5472113" y="2576513"/>
          <p14:tracePt t="18218" x="5486400" y="2576513"/>
          <p14:tracePt t="18235" x="5505450" y="2566988"/>
          <p14:tracePt t="18251" x="5510213" y="2566988"/>
          <p14:tracePt t="18268" x="5514975" y="2566988"/>
          <p14:tracePt t="18285" x="5524500" y="2566988"/>
          <p14:tracePt t="18301" x="5534025" y="2562225"/>
          <p14:tracePt t="18318" x="5543550" y="2562225"/>
          <p14:tracePt t="18335" x="5553075" y="2562225"/>
          <p14:tracePt t="18352" x="5562600" y="2557463"/>
          <p14:tracePt t="18368" x="5581650" y="2557463"/>
          <p14:tracePt t="18385" x="5595938" y="2557463"/>
          <p14:tracePt t="18402" x="5610225" y="2557463"/>
          <p14:tracePt t="18418" x="5624513" y="2557463"/>
          <p14:tracePt t="18435" x="5648325" y="2557463"/>
          <p14:tracePt t="18451" x="5662613" y="2557463"/>
          <p14:tracePt t="18468" x="5672138" y="2557463"/>
          <p14:tracePt t="18485" x="5681663" y="2557463"/>
          <p14:tracePt t="18501" x="5691188" y="2557463"/>
          <p14:tracePt t="18518" x="5700713" y="2552700"/>
          <p14:tracePt t="18552" x="5705475" y="2552700"/>
          <p14:tracePt t="18588" x="5710238" y="2552700"/>
          <p14:tracePt t="18619" x="5715000" y="2552700"/>
          <p14:tracePt t="18652" x="5724525" y="2552700"/>
          <p14:tracePt t="18692" x="5729288" y="2552700"/>
          <p14:tracePt t="19371" x="5734050" y="2552700"/>
          <p14:tracePt t="19380" x="5781675" y="2552700"/>
          <p14:tracePt t="19388" x="5819775" y="2552700"/>
          <p14:tracePt t="19444" x="5824538" y="2552700"/>
          <p14:tracePt t="19467" x="5810250" y="2562225"/>
          <p14:tracePt t="19485" x="5753100" y="2609850"/>
          <p14:tracePt t="19502" x="5743575" y="2624138"/>
          <p14:tracePt t="19763" x="5738813" y="2624138"/>
          <p14:tracePt t="19771" x="5710238" y="2686050"/>
          <p14:tracePt t="19780" x="5667375" y="2781300"/>
          <p14:tracePt t="19802" x="5538788" y="3228975"/>
          <p14:tracePt t="19819" x="5510213" y="3500438"/>
          <p14:tracePt t="19836" x="5510213" y="3619500"/>
          <p14:tracePt t="19853" x="5510213" y="3648075"/>
          <p14:tracePt t="19869" x="5514975" y="3648075"/>
          <p14:tracePt t="19886" x="5538788" y="3648075"/>
          <p14:tracePt t="19903" x="5553075" y="3638550"/>
          <p14:tracePt t="19919" x="5567363" y="3638550"/>
          <p14:tracePt t="19936" x="5572125" y="3633788"/>
          <p14:tracePt t="19969" x="5576888" y="3633788"/>
          <p14:tracePt t="20020" x="5567363" y="3648075"/>
          <p14:tracePt t="20028" x="5538788" y="3657600"/>
          <p14:tracePt t="20037" x="5495925" y="3681413"/>
          <p14:tracePt t="20053" x="5376863" y="3700463"/>
          <p14:tracePt t="20069" x="5238750" y="3709988"/>
          <p14:tracePt t="20086" x="5100638" y="3709988"/>
          <p14:tracePt t="20103" x="4924425" y="3690938"/>
          <p14:tracePt t="20119" x="4638675" y="3609975"/>
          <p14:tracePt t="20136" x="4367213" y="3533775"/>
          <p14:tracePt t="20153" x="4238625" y="3452813"/>
          <p14:tracePt t="20169" x="4152900" y="3429000"/>
          <p14:tracePt t="20186" x="4090988" y="3424238"/>
          <p14:tracePt t="20203" x="3952875" y="3409950"/>
          <p14:tracePt t="20219" x="3800475" y="3390900"/>
          <p14:tracePt t="20236" x="3590925" y="3362325"/>
          <p14:tracePt t="20254" x="3443288" y="3338513"/>
          <p14:tracePt t="20270" x="3376613" y="3328988"/>
          <p14:tracePt t="20286" x="3357563" y="3328988"/>
          <p14:tracePt t="20303" x="3348038" y="3328988"/>
          <p14:tracePt t="20320" x="3328988" y="3319463"/>
          <p14:tracePt t="20336" x="3248025" y="3300413"/>
          <p14:tracePt t="20353" x="3057525" y="3276600"/>
          <p14:tracePt t="20369" x="2805113" y="3214688"/>
          <p14:tracePt t="20387" x="2433638" y="3128963"/>
          <p14:tracePt t="20403" x="2290763" y="3067050"/>
          <p14:tracePt t="20419" x="2157413" y="3024188"/>
          <p14:tracePt t="20436" x="1985963" y="2971800"/>
          <p14:tracePt t="20453" x="1790700" y="2952750"/>
          <p14:tracePt t="20469" x="1628775" y="2947988"/>
          <p14:tracePt t="20487" x="1566863" y="2947988"/>
          <p14:tracePt t="20504" x="1557338" y="2947988"/>
          <p14:tracePt t="20553" x="1552575" y="2947988"/>
          <p14:tracePt t="20569" x="1533525" y="2947988"/>
          <p14:tracePt t="20587" x="1519238" y="2947988"/>
          <p14:tracePt t="20603" x="1504950" y="2947988"/>
          <p14:tracePt t="20619" x="1500188" y="2957513"/>
          <p14:tracePt t="20636" x="1481138" y="2976563"/>
          <p14:tracePt t="20654" x="1447800" y="3000375"/>
          <p14:tracePt t="20669" x="1376363" y="3024188"/>
          <p14:tracePt t="20686" x="1328738" y="3028950"/>
          <p14:tracePt t="20704" x="1300163" y="3028950"/>
          <p14:tracePt t="20720" x="1285875" y="3028950"/>
          <p14:tracePt t="20736" x="1276350" y="3028950"/>
          <p14:tracePt t="20754" x="1262063" y="3028950"/>
          <p14:tracePt t="20769" x="1243013" y="3028950"/>
          <p14:tracePt t="20787" x="1228725" y="3028950"/>
          <p14:tracePt t="20804" x="1223963" y="3028950"/>
          <p14:tracePt t="20853" x="1209675" y="3024188"/>
          <p14:tracePt t="20870" x="1195388" y="3014663"/>
          <p14:tracePt t="20887" x="1166813" y="3009900"/>
          <p14:tracePt t="20904" x="1143000" y="3000375"/>
          <p14:tracePt t="20920" x="1114425" y="3000375"/>
          <p14:tracePt t="20937" x="1076325" y="3000375"/>
          <p14:tracePt t="20954" x="1038225" y="3000375"/>
          <p14:tracePt t="20971" x="990600" y="3000375"/>
          <p14:tracePt t="20987" x="938213" y="3000375"/>
          <p14:tracePt t="21003" x="909638" y="3000375"/>
          <p14:tracePt t="21020" x="890588" y="3005138"/>
          <p14:tracePt t="21036" x="881063" y="3005138"/>
          <p14:tracePt t="21054" x="871538" y="3005138"/>
          <p14:tracePt t="21070" x="857250" y="3005138"/>
          <p14:tracePt t="21087" x="838200" y="3019425"/>
          <p14:tracePt t="21104" x="823913" y="3019425"/>
          <p14:tracePt t="21121" x="804863" y="3033713"/>
          <p14:tracePt t="21137" x="781050" y="3048000"/>
          <p14:tracePt t="21154" x="766763" y="3052763"/>
          <p14:tracePt t="21170" x="742950" y="3071813"/>
          <p14:tracePt t="21187" x="733425" y="3081338"/>
          <p14:tracePt t="21204" x="719138" y="3090863"/>
          <p14:tracePt t="21220" x="704850" y="3105150"/>
          <p14:tracePt t="21237" x="695325" y="3119438"/>
          <p14:tracePt t="21254" x="676275" y="3138488"/>
          <p14:tracePt t="21270" x="661988" y="3167063"/>
          <p14:tracePt t="21287" x="642938" y="3190875"/>
          <p14:tracePt t="21303" x="628650" y="3224213"/>
          <p14:tracePt t="21321" x="623888" y="3243263"/>
          <p14:tracePt t="21337" x="614363" y="3271838"/>
          <p14:tracePt t="21355" x="609600" y="3314700"/>
          <p14:tracePt t="21371" x="609600" y="3328988"/>
          <p14:tracePt t="21387" x="609600" y="3352800"/>
          <p14:tracePt t="21404" x="609600" y="3376613"/>
          <p14:tracePt t="21420" x="609600" y="3405188"/>
          <p14:tracePt t="21437" x="609600" y="3424238"/>
          <p14:tracePt t="21454" x="609600" y="3448050"/>
          <p14:tracePt t="21471" x="609600" y="3467100"/>
          <p14:tracePt t="21487" x="614363" y="3490913"/>
          <p14:tracePt t="21504" x="614363" y="3500438"/>
          <p14:tracePt t="21520" x="623888" y="3514725"/>
          <p14:tracePt t="21537" x="628650" y="3519488"/>
          <p14:tracePt t="21554" x="638175" y="3529013"/>
          <p14:tracePt t="21570" x="642938" y="3529013"/>
          <p14:tracePt t="21587" x="661988" y="3533775"/>
          <p14:tracePt t="21604" x="676275" y="3543300"/>
          <p14:tracePt t="21620" x="700088" y="3548063"/>
          <p14:tracePt t="21637" x="728663" y="3557588"/>
          <p14:tracePt t="21654" x="781050" y="3557588"/>
          <p14:tracePt t="21671" x="828675" y="3557588"/>
          <p14:tracePt t="21688" x="871538" y="3562350"/>
          <p14:tracePt t="21704" x="900113" y="3562350"/>
          <p14:tracePt t="21720" x="928688" y="3562350"/>
          <p14:tracePt t="21738" x="947738" y="3562350"/>
          <p14:tracePt t="21755" x="966788" y="3562350"/>
          <p14:tracePt t="21771" x="976313" y="3562350"/>
          <p14:tracePt t="21787" x="1009650" y="3552825"/>
          <p14:tracePt t="21804" x="1028700" y="3552825"/>
          <p14:tracePt t="21821" x="1052513" y="3548063"/>
          <p14:tracePt t="21837" x="1071563" y="3548063"/>
          <p14:tracePt t="21854" x="1090613" y="3543300"/>
          <p14:tracePt t="21871" x="1104900" y="3543300"/>
          <p14:tracePt t="21888" x="1123950" y="3543300"/>
          <p14:tracePt t="21905" x="1138238" y="3524250"/>
          <p14:tracePt t="21921" x="1157288" y="3519488"/>
          <p14:tracePt t="21937" x="1166813" y="3519488"/>
          <p14:tracePt t="21955" x="1176338" y="3514725"/>
          <p14:tracePt t="21972" x="1181100" y="3514725"/>
          <p14:tracePt t="22005" x="1195388" y="3514725"/>
          <p14:tracePt t="22022" x="1209675" y="3505200"/>
          <p14:tracePt t="22038" x="1214438" y="3500438"/>
          <p14:tracePt t="22054" x="1219200" y="3500438"/>
          <p14:tracePt t="22071" x="1223963" y="3495675"/>
          <p14:tracePt t="22091" x="1233488" y="3495675"/>
          <p14:tracePt t="22106" x="1233488" y="3490913"/>
          <p14:tracePt t="22121" x="1238250" y="3490913"/>
          <p14:tracePt t="22138" x="1247775" y="3481388"/>
          <p14:tracePt t="22155" x="1247775" y="3457575"/>
          <p14:tracePt t="22171" x="1247775" y="3438525"/>
          <p14:tracePt t="22188" x="1247775" y="3419475"/>
          <p14:tracePt t="22204" x="1252538" y="3405188"/>
          <p14:tracePt t="22238" x="1252538" y="3400425"/>
          <p14:tracePt t="22271" x="1262063" y="3390900"/>
          <p14:tracePt t="22288" x="1262063" y="3386138"/>
          <p14:tracePt t="22305" x="1262063" y="3381375"/>
          <p14:tracePt t="22321" x="1271588" y="3362325"/>
          <p14:tracePt t="22338" x="1271588" y="3357563"/>
          <p14:tracePt t="22355" x="1271588" y="3319463"/>
          <p14:tracePt t="22371" x="1271588" y="3300413"/>
          <p14:tracePt t="22388" x="1271588" y="3262313"/>
          <p14:tracePt t="22404" x="1271588" y="3209925"/>
          <p14:tracePt t="22422" x="1271588" y="3181350"/>
          <p14:tracePt t="22438" x="1271588" y="3152775"/>
          <p14:tracePt t="22455" x="1271588" y="3143250"/>
          <p14:tracePt t="22471" x="1271588" y="3133725"/>
          <p14:tracePt t="22488" x="1271588" y="3124200"/>
          <p14:tracePt t="22505" x="1271588" y="3114675"/>
          <p14:tracePt t="22522" x="1266825" y="3105150"/>
          <p14:tracePt t="22539" x="1257300" y="3100388"/>
          <p14:tracePt t="22555" x="1252538" y="3081338"/>
          <p14:tracePt t="22571" x="1247775" y="3071813"/>
          <p14:tracePt t="22605" x="1238250" y="3067050"/>
          <p14:tracePt t="22622" x="1238250" y="3062288"/>
          <p14:tracePt t="22638" x="1223963" y="3062288"/>
          <p14:tracePt t="22655" x="1209675" y="3062288"/>
          <p14:tracePt t="22672" x="1195388" y="3057525"/>
          <p14:tracePt t="22688" x="1176338" y="3043238"/>
          <p14:tracePt t="22705" x="1157288" y="3033713"/>
          <p14:tracePt t="22723" x="1123950" y="3019425"/>
          <p14:tracePt t="22739" x="1081088" y="3005138"/>
          <p14:tracePt t="22755" x="1023938" y="2995613"/>
          <p14:tracePt t="22772" x="933450" y="2967038"/>
          <p14:tracePt t="22788" x="866775" y="2947988"/>
          <p14:tracePt t="22805" x="819150" y="2938463"/>
          <p14:tracePt t="22822" x="771525" y="2919413"/>
          <p14:tracePt t="22838" x="742950" y="2919413"/>
          <p14:tracePt t="22856" x="704850" y="2919413"/>
          <p14:tracePt t="22872" x="642938" y="2909888"/>
          <p14:tracePt t="22888" x="600075" y="2909888"/>
          <p14:tracePt t="22905" x="561975" y="2909888"/>
          <p14:tracePt t="22923" x="528638" y="2924175"/>
          <p14:tracePt t="22938" x="509588" y="2938463"/>
          <p14:tracePt t="22955" x="485775" y="2971800"/>
          <p14:tracePt t="22972" x="476250" y="2990850"/>
          <p14:tracePt t="22989" x="471488" y="3005138"/>
          <p14:tracePt t="23005" x="471488" y="3019425"/>
          <p14:tracePt t="23022" x="471488" y="3024188"/>
          <p14:tracePt t="23039" x="471488" y="3033713"/>
          <p14:tracePt t="23056" x="471488" y="3048000"/>
          <p14:tracePt t="23072" x="476250" y="3062288"/>
          <p14:tracePt t="23088" x="481013" y="3086100"/>
          <p14:tracePt t="23105" x="481013" y="3124200"/>
          <p14:tracePt t="23122" x="490538" y="3157538"/>
          <p14:tracePt t="23139" x="495300" y="3195638"/>
          <p14:tracePt t="23141" x="495300" y="3219450"/>
          <p14:tracePt t="23155" x="509588" y="3271838"/>
          <p14:tracePt t="23172" x="514350" y="3324225"/>
          <p14:tracePt t="23189" x="523875" y="3362325"/>
          <p14:tracePt t="23206" x="533400" y="3405188"/>
          <p14:tracePt t="23222" x="547688" y="3424238"/>
          <p14:tracePt t="23239" x="547688" y="3433763"/>
          <p14:tracePt t="23256" x="547688" y="3438525"/>
          <p14:tracePt t="23309" x="552450" y="3448050"/>
          <p14:tracePt t="23763" x="600075" y="3486150"/>
          <p14:tracePt t="23771" x="652463" y="3533775"/>
          <p14:tracePt t="23806" x="938213" y="3662363"/>
          <p14:tracePt t="23823" x="1157288" y="3719513"/>
          <p14:tracePt t="23839" x="1452563" y="3752850"/>
          <p14:tracePt t="23856" x="1790700" y="3767138"/>
          <p14:tracePt t="23873" x="2219325" y="3767138"/>
          <p14:tracePt t="23889" x="2719388" y="3767138"/>
          <p14:tracePt t="23907" x="3519488" y="3767138"/>
          <p14:tracePt t="23923" x="3890963" y="3767138"/>
          <p14:tracePt t="23939" x="4114800" y="3767138"/>
          <p14:tracePt t="23956" x="4257675" y="3767138"/>
          <p14:tracePt t="23972" x="4371975" y="3752850"/>
          <p14:tracePt t="23989" x="4452938" y="3743325"/>
          <p14:tracePt t="24006" x="4529138" y="3709988"/>
          <p14:tracePt t="24023" x="4581525" y="3705225"/>
          <p14:tracePt t="24039" x="4638675" y="3676650"/>
          <p14:tracePt t="24057" x="4657725" y="3676650"/>
          <p14:tracePt t="24073" x="4672013" y="3676650"/>
          <p14:tracePt t="24089" x="4676775" y="3676650"/>
          <p14:tracePt t="24107" x="4695825" y="3676650"/>
          <p14:tracePt t="24123" x="4714875" y="3676650"/>
          <p14:tracePt t="24156" x="4719638" y="3676650"/>
          <p14:tracePt t="24189" x="4724400" y="3676650"/>
          <p14:tracePt t="24206" x="4738688" y="3676650"/>
          <p14:tracePt t="24223" x="4767263" y="3676650"/>
          <p14:tracePt t="24239" x="4805363" y="3686175"/>
          <p14:tracePt t="24257" x="4852988" y="3705225"/>
          <p14:tracePt t="24273" x="4891088" y="3705225"/>
          <p14:tracePt t="24290" x="4919663" y="3705225"/>
          <p14:tracePt t="24307" x="4943475" y="3705225"/>
          <p14:tracePt t="24323" x="4957763" y="3705225"/>
          <p14:tracePt t="24340" x="4976813" y="3700463"/>
          <p14:tracePt t="24356" x="5000625" y="3695700"/>
          <p14:tracePt t="24373" x="5038725" y="3686175"/>
          <p14:tracePt t="24390" x="5081588" y="3667125"/>
          <p14:tracePt t="24406" x="5124450" y="3652838"/>
          <p14:tracePt t="24423" x="5153025" y="3633788"/>
          <p14:tracePt t="24440" x="5167313" y="3609975"/>
          <p14:tracePt t="24456" x="5195888" y="3571875"/>
          <p14:tracePt t="24473" x="5219700" y="3529013"/>
          <p14:tracePt t="24490" x="5243513" y="3490913"/>
          <p14:tracePt t="24507" x="5281613" y="3448050"/>
          <p14:tracePt t="24523" x="5319713" y="3371850"/>
          <p14:tracePt t="24539" x="5329238" y="3314700"/>
          <p14:tracePt t="24556" x="5334000" y="3248025"/>
          <p14:tracePt t="24574" x="5334000" y="3214688"/>
          <p14:tracePt t="24590" x="5343525" y="3186113"/>
          <p14:tracePt t="24607" x="5343525" y="3162300"/>
          <p14:tracePt t="24624" x="5343525" y="3157538"/>
          <p14:tracePt t="24639" x="5343525" y="3152775"/>
          <p14:tracePt t="24657" x="5343525" y="3138488"/>
          <p14:tracePt t="24673" x="5334000" y="3124200"/>
          <p14:tracePt t="24690" x="5305425" y="3095625"/>
          <p14:tracePt t="24707" x="5243513" y="3052763"/>
          <p14:tracePt t="24723" x="5200650" y="3028950"/>
          <p14:tracePt t="24740" x="5167313" y="3009900"/>
          <p14:tracePt t="24757" x="5153025" y="2995613"/>
          <p14:tracePt t="24773" x="5138738" y="2995613"/>
          <p14:tracePt t="24790" x="5129213" y="2995613"/>
          <p14:tracePt t="24807" x="5114925" y="2995613"/>
          <p14:tracePt t="24823" x="5105400" y="2995613"/>
          <p14:tracePt t="24840" x="5072063" y="2990850"/>
          <p14:tracePt t="24857" x="5048250" y="2990850"/>
          <p14:tracePt t="24874" x="5010150" y="2981325"/>
          <p14:tracePt t="24890" x="4986338" y="2981325"/>
          <p14:tracePt t="24906" x="4957763" y="2981325"/>
          <p14:tracePt t="24923" x="4876800" y="2962275"/>
          <p14:tracePt t="24940" x="4800600" y="2943225"/>
          <p14:tracePt t="24957" x="4710113" y="2933700"/>
          <p14:tracePt t="24973" x="4638675" y="2919413"/>
          <p14:tracePt t="24990" x="4595813" y="2914650"/>
          <p14:tracePt t="25007" x="4581525" y="2914650"/>
          <p14:tracePt t="25024" x="4567238" y="2914650"/>
          <p14:tracePt t="25040" x="4552950" y="2914650"/>
          <p14:tracePt t="25057" x="4533900" y="2914650"/>
          <p14:tracePt t="25074" x="4500563" y="2914650"/>
          <p14:tracePt t="25091" x="4457700" y="2924175"/>
          <p14:tracePt t="25107" x="4410075" y="2938463"/>
          <p14:tracePt t="25123" x="4395788" y="2947988"/>
          <p14:tracePt t="25140" x="4381500" y="2952750"/>
          <p14:tracePt t="25157" x="4371975" y="2962275"/>
          <p14:tracePt t="25174" x="4367213" y="2971800"/>
          <p14:tracePt t="25191" x="4348163" y="3000375"/>
          <p14:tracePt t="25207" x="4343400" y="3024188"/>
          <p14:tracePt t="25224" x="4338638" y="3057525"/>
          <p14:tracePt t="25240" x="4333875" y="3081338"/>
          <p14:tracePt t="25257" x="4333875" y="3109913"/>
          <p14:tracePt t="25274" x="4329113" y="3133725"/>
          <p14:tracePt t="25276" x="4329113" y="3143250"/>
          <p14:tracePt t="25291" x="4329113" y="3157538"/>
          <p14:tracePt t="25307" x="4329113" y="3171825"/>
          <p14:tracePt t="25324" x="4329113" y="3190875"/>
          <p14:tracePt t="25340" x="4329113" y="3200400"/>
          <p14:tracePt t="25357" x="4329113" y="3224213"/>
          <p14:tracePt t="25375" x="4338638" y="3243263"/>
          <p14:tracePt t="25391" x="4348163" y="3271838"/>
          <p14:tracePt t="25407" x="4362450" y="3290888"/>
          <p14:tracePt t="25424" x="4391025" y="3319463"/>
          <p14:tracePt t="25440" x="4419600" y="3348038"/>
          <p14:tracePt t="25458" x="4452938" y="3362325"/>
          <p14:tracePt t="25475" x="4510088" y="3386138"/>
          <p14:tracePt t="25491" x="4524375" y="3386138"/>
          <p14:tracePt t="25508" x="4576763" y="3405188"/>
          <p14:tracePt t="25524" x="4667250" y="3424238"/>
          <p14:tracePt t="25540" x="4748213" y="3433763"/>
          <p14:tracePt t="25557" x="4824413" y="3443288"/>
          <p14:tracePt t="25575" x="4900613" y="3443288"/>
          <p14:tracePt t="25591" x="4967288" y="3443288"/>
          <p14:tracePt t="25608" x="5005388" y="3443288"/>
          <p14:tracePt t="25624" x="5033963" y="3443288"/>
          <p14:tracePt t="25641" x="5072063" y="3443288"/>
          <p14:tracePt t="25657" x="5091113" y="3443288"/>
          <p14:tracePt t="25675" x="5124450" y="3443288"/>
          <p14:tracePt t="25690" x="5138738" y="3443288"/>
          <p14:tracePt t="25707" x="5167313" y="3443288"/>
          <p14:tracePt t="25724" x="5176838" y="3443288"/>
          <p14:tracePt t="25741" x="5191125" y="3443288"/>
          <p14:tracePt t="25757" x="5205413" y="3443288"/>
          <p14:tracePt t="25775" x="5214938" y="3433763"/>
          <p14:tracePt t="25791" x="5238750" y="3433763"/>
          <p14:tracePt t="25808" x="5248275" y="3429000"/>
          <p14:tracePt t="25824" x="5262563" y="3429000"/>
          <p14:tracePt t="25841" x="5267325" y="3429000"/>
          <p14:tracePt t="25857" x="5272088" y="3429000"/>
          <p14:tracePt t="26371" x="5267325" y="3429000"/>
          <p14:tracePt t="26444" x="5257800" y="3429000"/>
          <p14:tracePt t="26461" x="5253038" y="3429000"/>
          <p14:tracePt t="26483" x="5243513" y="3433763"/>
          <p14:tracePt t="26508" x="5243513" y="3438525"/>
          <p14:tracePt t="26532" x="5243513" y="3443288"/>
          <p14:tracePt t="26541" x="5243513" y="3448050"/>
          <p14:tracePt t="26564" x="5238750" y="3452813"/>
          <p14:tracePt t="26579" x="5233988" y="3452813"/>
          <p14:tracePt t="26963" x="5210175" y="3471863"/>
          <p14:tracePt t="26972" x="5148263" y="3514725"/>
          <p14:tracePt t="26979" x="5081588" y="3533775"/>
          <p14:tracePt t="27008" x="4910138" y="3600450"/>
          <p14:tracePt t="27025" x="4843463" y="3629025"/>
          <p14:tracePt t="27042" x="4786313" y="3652838"/>
          <p14:tracePt t="27059" x="4681538" y="3686175"/>
          <p14:tracePt t="27075" x="4495800" y="3724275"/>
          <p14:tracePt t="27092" x="4138613" y="3790950"/>
          <p14:tracePt t="27108" x="3695700" y="3829050"/>
          <p14:tracePt t="27125" x="3405188" y="3843338"/>
          <p14:tracePt t="27142" x="3228975" y="3867150"/>
          <p14:tracePt t="27159" x="3138488" y="3886200"/>
          <p14:tracePt t="27176" x="3071813" y="3895725"/>
          <p14:tracePt t="27192" x="2995613" y="3929063"/>
          <p14:tracePt t="27208" x="2857500" y="3967163"/>
          <p14:tracePt t="27225" x="2624138" y="4033838"/>
          <p14:tracePt t="27243" x="2352675" y="4076700"/>
          <p14:tracePt t="27258" x="2090738" y="4114800"/>
          <p14:tracePt t="27275" x="1976438" y="4114800"/>
          <p14:tracePt t="27293" x="1862138" y="4114800"/>
          <p14:tracePt t="27309" x="1733550" y="4114800"/>
          <p14:tracePt t="27326" x="1581150" y="4114800"/>
          <p14:tracePt t="27342" x="1423988" y="4114800"/>
          <p14:tracePt t="27359" x="1300163" y="4114800"/>
          <p14:tracePt t="27376" x="1223963" y="4114800"/>
          <p14:tracePt t="27393" x="1204913" y="4114800"/>
          <p14:tracePt t="27409" x="1171575" y="4110038"/>
          <p14:tracePt t="27411" x="1166813" y="4110038"/>
          <p14:tracePt t="27426" x="1152525" y="4110038"/>
          <p14:tracePt t="27443" x="1123950" y="4119563"/>
          <p14:tracePt t="27459" x="1119188" y="4129088"/>
          <p14:tracePt t="27579" x="1119188" y="4124325"/>
          <p14:tracePt t="27588" x="1123950" y="4105275"/>
          <p14:tracePt t="27595" x="1123950" y="4100513"/>
          <p14:tracePt t="27609" x="1119188" y="4086225"/>
          <p14:tracePt t="27626" x="1114425" y="4067175"/>
          <p14:tracePt t="27643" x="1090613" y="4029075"/>
          <p14:tracePt t="27659" x="1076325" y="4014788"/>
          <p14:tracePt t="27676" x="1047750" y="4010025"/>
          <p14:tracePt t="27693" x="1033463" y="4010025"/>
          <p14:tracePt t="27709" x="1014413" y="4010025"/>
          <p14:tracePt t="27725" x="995363" y="4010025"/>
          <p14:tracePt t="27742" x="971550" y="4010025"/>
          <p14:tracePt t="27759" x="952500" y="4010025"/>
          <p14:tracePt t="27776" x="923925" y="4010025"/>
          <p14:tracePt t="27793" x="895350" y="4010025"/>
          <p14:tracePt t="27809" x="866775" y="4010025"/>
          <p14:tracePt t="27826" x="842963" y="4010025"/>
          <p14:tracePt t="27843" x="800100" y="4010025"/>
          <p14:tracePt t="27859" x="771525" y="4019550"/>
          <p14:tracePt t="27876" x="757238" y="4019550"/>
          <p14:tracePt t="27893" x="752475" y="4019550"/>
          <p14:tracePt t="27942" x="742950" y="4019550"/>
          <p14:tracePt t="27959" x="728663" y="4029075"/>
          <p14:tracePt t="27976" x="719138" y="4033838"/>
          <p14:tracePt t="27992" x="714375" y="4038600"/>
          <p14:tracePt t="28009" x="704850" y="4048125"/>
          <p14:tracePt t="28027" x="690563" y="4057650"/>
          <p14:tracePt t="28043" x="685800" y="4067175"/>
          <p14:tracePt t="28059" x="671513" y="4090988"/>
          <p14:tracePt t="28076" x="661988" y="4110038"/>
          <p14:tracePt t="28093" x="657225" y="4138613"/>
          <p14:tracePt t="28109" x="657225" y="4148138"/>
          <p14:tracePt t="28127" x="657225" y="4162425"/>
          <p14:tracePt t="28143" x="657225" y="4181475"/>
          <p14:tracePt t="28159" x="657225" y="4195763"/>
          <p14:tracePt t="28177" x="657225" y="4214813"/>
          <p14:tracePt t="28193" x="657225" y="4229100"/>
          <p14:tracePt t="28209" x="657225" y="4238625"/>
          <p14:tracePt t="28212" x="657225" y="4248150"/>
          <p14:tracePt t="28227" x="657225" y="4257675"/>
          <p14:tracePt t="28243" x="666750" y="4281488"/>
          <p14:tracePt t="28259" x="676275" y="4305300"/>
          <p14:tracePt t="28276" x="685800" y="4324350"/>
          <p14:tracePt t="28293" x="700088" y="4338638"/>
          <p14:tracePt t="28310" x="719138" y="4357688"/>
          <p14:tracePt t="28327" x="723900" y="4367213"/>
          <p14:tracePt t="28343" x="742950" y="4381500"/>
          <p14:tracePt t="28360" x="766763" y="4391025"/>
          <p14:tracePt t="28377" x="785813" y="4410075"/>
          <p14:tracePt t="28393" x="823913" y="4429125"/>
          <p14:tracePt t="28409" x="876300" y="4438650"/>
          <p14:tracePt t="28427" x="1004888" y="4448175"/>
          <p14:tracePt t="28443" x="1114425" y="4448175"/>
          <p14:tracePt t="28460" x="1223963" y="4395788"/>
          <p14:tracePt t="28477" x="1314450" y="4343400"/>
          <p14:tracePt t="28493" x="1390650" y="4271963"/>
          <p14:tracePt t="28509" x="1433513" y="4186238"/>
          <p14:tracePt t="28527" x="1443038" y="4114800"/>
          <p14:tracePt t="28543" x="1443038" y="4076700"/>
          <p14:tracePt t="28560" x="1433513" y="4062413"/>
          <p14:tracePt t="28577" x="1419225" y="4062413"/>
          <p14:tracePt t="28593" x="1409700" y="4052888"/>
          <p14:tracePt t="28609" x="1400175" y="4052888"/>
          <p14:tracePt t="28626" x="1390650" y="4052888"/>
          <p14:tracePt t="28691" x="1385888" y="4052888"/>
          <p14:tracePt t="28819" x="1376363" y="4052888"/>
          <p14:tracePt t="28830" x="1371600" y="4052888"/>
          <p14:tracePt t="28835" x="1357313" y="4052888"/>
          <p14:tracePt t="28845" x="1347788" y="4048125"/>
          <p14:tracePt t="28860" x="1290638" y="4038600"/>
          <p14:tracePt t="28877" x="1223963" y="4038600"/>
          <p14:tracePt t="28894" x="1152525" y="4029075"/>
          <p14:tracePt t="28910" x="1095375" y="4029075"/>
          <p14:tracePt t="28927" x="1057275" y="4029075"/>
          <p14:tracePt t="28944" x="1019175" y="4033838"/>
          <p14:tracePt t="28960" x="981075" y="4067175"/>
          <p14:tracePt t="28977" x="957263" y="4100513"/>
          <p14:tracePt t="28994" x="942975" y="4148138"/>
          <p14:tracePt t="29010" x="942975" y="4186238"/>
          <p14:tracePt t="29027" x="942975" y="4224338"/>
          <p14:tracePt t="29029" x="957263" y="4243388"/>
          <p14:tracePt t="29043" x="1004888" y="4300538"/>
          <p14:tracePt t="29060" x="1057275" y="4362450"/>
          <p14:tracePt t="29077" x="1138238" y="4419600"/>
          <p14:tracePt t="29093" x="1233488" y="4467225"/>
          <p14:tracePt t="29110" x="1362075" y="4514850"/>
          <p14:tracePt t="29127" x="1485900" y="4543425"/>
          <p14:tracePt t="29145" x="1609725" y="4562475"/>
          <p14:tracePt t="29160" x="1743075" y="4562475"/>
          <p14:tracePt t="29177" x="1909763" y="4562475"/>
          <p14:tracePt t="29194" x="2362200" y="4562475"/>
          <p14:tracePt t="29211" x="2471738" y="4552950"/>
          <p14:tracePt t="29227" x="3128963" y="4500563"/>
          <p14:tracePt t="29244" x="3467100" y="4500563"/>
          <p14:tracePt t="29260" x="3738563" y="4500563"/>
          <p14:tracePt t="29278" x="4000500" y="4500563"/>
          <p14:tracePt t="29294" x="4219575" y="4500563"/>
          <p14:tracePt t="29310" x="4410075" y="4514850"/>
          <p14:tracePt t="29327" x="4624388" y="4548188"/>
          <p14:tracePt t="29344" x="4748213" y="4562475"/>
          <p14:tracePt t="29361" x="4838700" y="4572000"/>
          <p14:tracePt t="29378" x="4867275" y="4572000"/>
          <p14:tracePt t="29394" x="4876800" y="4572000"/>
          <p14:tracePt t="29411" x="4876800" y="4562475"/>
          <p14:tracePt t="29427" x="4876800" y="4538663"/>
          <p14:tracePt t="29444" x="4876800" y="4524375"/>
          <p14:tracePt t="29461" x="4876800" y="4519613"/>
          <p14:tracePt t="29548" x="4876800" y="4505325"/>
          <p14:tracePt t="29563" x="4881563" y="4500563"/>
          <p14:tracePt t="29579" x="4886325" y="4495800"/>
          <p14:tracePt t="29597" x="4891088" y="4495800"/>
          <p14:tracePt t="29613" x="4895850" y="4491038"/>
          <p14:tracePt t="29660" x="4891088" y="4491038"/>
          <p14:tracePt t="29677" x="4886325" y="4491038"/>
          <p14:tracePt t="29684" x="4876800" y="4481513"/>
          <p14:tracePt t="29694" x="4867275" y="4481513"/>
          <p14:tracePt t="29711" x="4862513" y="4467225"/>
          <p14:tracePt t="29727" x="4857750" y="4467225"/>
          <p14:tracePt t="29780" x="4852988" y="4467225"/>
          <p14:tracePt t="29794" x="4833938" y="4467225"/>
          <p14:tracePt t="29811" x="4776788" y="4552950"/>
          <p14:tracePt t="29827" x="4724400" y="4595813"/>
          <p14:tracePt t="29844" x="4672013" y="4629150"/>
          <p14:tracePt t="29861" x="4629150" y="4652963"/>
          <p14:tracePt t="29878" x="4567238" y="4672013"/>
          <p14:tracePt t="29895" x="4505325" y="4672013"/>
          <p14:tracePt t="29911" x="4438650" y="4672013"/>
          <p14:tracePt t="29928" x="4352925" y="4652963"/>
          <p14:tracePt t="29945" x="4257675" y="4614863"/>
          <p14:tracePt t="29961" x="4138613" y="4581525"/>
          <p14:tracePt t="29978" x="4043363" y="4562475"/>
          <p14:tracePt t="29995" x="3857625" y="4538663"/>
          <p14:tracePt t="30011" x="3719513" y="4538663"/>
          <p14:tracePt t="30028" x="3548063" y="4538663"/>
          <p14:tracePt t="30044" x="3419475" y="4538663"/>
          <p14:tracePt t="30061" x="3343275" y="4538663"/>
          <p14:tracePt t="30078" x="3319463" y="4538663"/>
          <p14:tracePt t="30112" x="3305175" y="4538663"/>
          <p14:tracePt t="30128" x="3205163" y="4538663"/>
          <p14:tracePt t="30144" x="2843213" y="4538663"/>
          <p14:tracePt t="30161" x="2333625" y="4514850"/>
          <p14:tracePt t="30178" x="2076450" y="4438650"/>
          <p14:tracePt t="30180" x="2052638" y="4414838"/>
          <p14:tracePt t="30195" x="2057400" y="4414838"/>
          <p14:tracePt t="30564" x="2052638" y="4414838"/>
          <p14:tracePt t="30581" x="2047875" y="4414838"/>
          <p14:tracePt t="30588" x="2043113" y="4414838"/>
          <p14:tracePt t="30612" x="2019300" y="4414838"/>
          <p14:tracePt t="31212" x="2019300" y="4419600"/>
          <p14:tracePt t="31221" x="1995488" y="4438650"/>
          <p14:tracePt t="31228" x="1981200" y="4438650"/>
          <p14:tracePt t="31245" x="1943100" y="4448175"/>
          <p14:tracePt t="31279" x="1900238" y="4452938"/>
          <p14:tracePt t="31295" x="1890713" y="4452938"/>
          <p14:tracePt t="31312" x="1876425" y="4452938"/>
          <p14:tracePt t="31329" x="1847850" y="4452938"/>
          <p14:tracePt t="31345" x="1771650" y="4452938"/>
          <p14:tracePt t="31363" x="1609725" y="4452938"/>
          <p14:tracePt t="31379" x="1538288" y="4452938"/>
          <p14:tracePt t="31395" x="1443038" y="4452938"/>
          <p14:tracePt t="31412" x="1409700" y="4443413"/>
          <p14:tracePt t="31429" x="1381125" y="4433888"/>
          <p14:tracePt t="31446" x="1352550" y="4429125"/>
          <p14:tracePt t="31463" x="1328738" y="4419600"/>
          <p14:tracePt t="31479" x="1319213" y="4419600"/>
          <p14:tracePt t="31496" x="1304925" y="4414838"/>
          <p14:tracePt t="31513" x="1300163" y="4410075"/>
          <p14:tracePt t="31529" x="1295400" y="4405313"/>
          <p14:tracePt t="31563" x="1290638" y="4400550"/>
          <p14:tracePt t="31579" x="1281113" y="4362450"/>
          <p14:tracePt t="31595" x="1276350" y="4343400"/>
          <p14:tracePt t="31612" x="1257300" y="4310063"/>
          <p14:tracePt t="31629" x="1247775" y="4286250"/>
          <p14:tracePt t="31646" x="1228725" y="4267200"/>
          <p14:tracePt t="31663" x="1219200" y="4257675"/>
          <p14:tracePt t="31679" x="1214438" y="4257675"/>
          <p14:tracePt t="32076" x="1209675" y="4257675"/>
          <p14:tracePt t="32349" x="1195388" y="4257675"/>
          <p14:tracePt t="32355" x="1181100" y="4257675"/>
          <p14:tracePt t="32371" x="1176338" y="4257675"/>
          <p14:tracePt t="32381" x="1162050" y="4257675"/>
          <p14:tracePt t="32397" x="1157288" y="4257675"/>
          <p14:tracePt t="32414" x="1143000" y="4257675"/>
          <p14:tracePt t="32432" x="1123950" y="4257675"/>
          <p14:tracePt t="32446" x="1109663" y="4257675"/>
          <p14:tracePt t="32463" x="1104900" y="4257675"/>
          <p14:tracePt t="32479" x="1100138" y="4257675"/>
          <p14:tracePt t="32550" x="1090613" y="4257675"/>
          <p14:tracePt t="32611" x="1090613" y="4252913"/>
          <p14:tracePt t="32630" x="1090613" y="4248150"/>
          <p14:tracePt t="32646" x="1085850" y="4238625"/>
          <p14:tracePt t="32663" x="1081088" y="4233863"/>
          <p14:tracePt t="32680" x="1076325" y="4229100"/>
          <p14:tracePt t="32696" x="1076325" y="4219575"/>
          <p14:tracePt t="32714" x="1076325" y="4205288"/>
          <p14:tracePt t="32730" x="1076325" y="4195763"/>
          <p14:tracePt t="32732" x="1076325" y="4181475"/>
          <p14:tracePt t="32747" x="1081088" y="4181475"/>
          <p14:tracePt t="32763" x="1085850" y="4176713"/>
          <p14:tracePt t="32780" x="1085850" y="4171950"/>
          <p14:tracePt t="32797" x="1090613" y="4171950"/>
          <p14:tracePt t="32813" x="1090613" y="4162425"/>
          <p14:tracePt t="32847" x="1100138" y="4162425"/>
          <p14:tracePt t="32880" x="1104900" y="4162425"/>
          <p14:tracePt t="32897" x="1114425" y="4162425"/>
          <p14:tracePt t="32913" x="1123950" y="4162425"/>
          <p14:tracePt t="32930" x="1128713" y="4162425"/>
          <p14:tracePt t="32964" x="1133475" y="4157663"/>
          <p14:tracePt t="33014" x="1133475" y="4152900"/>
          <p14:tracePt t="33030" x="1133475" y="4148138"/>
          <p14:tracePt t="33092" x="1133475" y="4143375"/>
          <p14:tracePt t="33108" x="1128713" y="4143375"/>
          <p14:tracePt t="33124" x="1128713" y="4133850"/>
          <p14:tracePt t="33699" x="1133475" y="4133850"/>
          <p14:tracePt t="33717" x="1143000" y="4133850"/>
          <p14:tracePt t="33740" x="1147763" y="4133850"/>
          <p14:tracePt t="33765" x="1152525" y="4124325"/>
          <p14:tracePt t="33781" x="1162050" y="4124325"/>
          <p14:tracePt t="33815" x="1171575" y="4124325"/>
          <p14:tracePt t="33831" x="1176338" y="4124325"/>
          <p14:tracePt t="33884" x="1181100" y="4124325"/>
          <p14:tracePt t="33949" x="1185863" y="4124325"/>
          <p14:tracePt t="33979" x="1185863" y="4119563"/>
          <p14:tracePt t="33987" x="1181100" y="4119563"/>
          <p14:tracePt t="34003" x="1176338" y="4114800"/>
          <p14:tracePt t="34014" x="1171575" y="4114800"/>
          <p14:tracePt t="34032" x="1166813" y="4105275"/>
          <p14:tracePt t="34048" x="1157288" y="4095750"/>
          <p14:tracePt t="34064" x="1147763" y="4086225"/>
          <p14:tracePt t="34081" x="1138238" y="4076700"/>
          <p14:tracePt t="34098" x="1128713" y="4067175"/>
          <p14:tracePt t="34115" x="1114425" y="4052888"/>
          <p14:tracePt t="34131" x="1109663" y="4043363"/>
          <p14:tracePt t="34148" x="1100138" y="4033838"/>
          <p14:tracePt t="34165" x="1095375" y="4029075"/>
          <p14:tracePt t="34198" x="1090613" y="4024313"/>
          <p14:tracePt t="34251" x="1090613" y="4019550"/>
          <p14:tracePt t="34365" x="1100138" y="4019550"/>
          <p14:tracePt t="34404" x="1104900" y="4019550"/>
          <p14:tracePt t="34429" x="1109663" y="4019550"/>
          <p14:tracePt t="34460" x="1114425" y="4019550"/>
          <p14:tracePt t="34508" x="1114425" y="4029075"/>
          <p14:tracePt t="34524" x="1109663" y="4029075"/>
          <p14:tracePt t="34555" x="1104900" y="4029075"/>
          <p14:tracePt t="35035" x="1109663" y="4029075"/>
          <p14:tracePt t="35044" x="1114425" y="4029075"/>
          <p14:tracePt t="35251" x="1200150" y="4071938"/>
          <p14:tracePt t="35259" x="1362075" y="4157663"/>
          <p14:tracePt t="35267" x="1524000" y="4243388"/>
          <p14:tracePt t="35282" x="1685925" y="4310063"/>
          <p14:tracePt t="35299" x="2371725" y="4524375"/>
          <p14:tracePt t="35315" x="2762250" y="4657725"/>
          <p14:tracePt t="35332" x="3071813" y="4738688"/>
          <p14:tracePt t="35349" x="3309938" y="4752975"/>
          <p14:tracePt t="35365" x="3567113" y="4752975"/>
          <p14:tracePt t="35382" x="3905250" y="4752975"/>
          <p14:tracePt t="35399" x="4338638" y="4724400"/>
          <p14:tracePt t="35416" x="4829175" y="4648200"/>
          <p14:tracePt t="35432" x="5291138" y="4610100"/>
          <p14:tracePt t="35449" x="5662613" y="4610100"/>
          <p14:tracePt t="35465" x="5976938" y="4610100"/>
          <p14:tracePt t="35482" x="6210300" y="4610100"/>
          <p14:tracePt t="35499" x="6481763" y="4610100"/>
          <p14:tracePt t="35515" x="6638925" y="4610100"/>
          <p14:tracePt t="35532" x="6777038" y="4610100"/>
          <p14:tracePt t="35549" x="6877050" y="4610100"/>
          <p14:tracePt t="35565" x="6953250" y="4610100"/>
          <p14:tracePt t="35582" x="7019925" y="4610100"/>
          <p14:tracePt t="35599" x="7119938" y="4600575"/>
          <p14:tracePt t="35616" x="7210425" y="4600575"/>
          <p14:tracePt t="35632" x="7310438" y="4600575"/>
          <p14:tracePt t="35649" x="7400925" y="4600575"/>
          <p14:tracePt t="35666" x="7443788" y="4591050"/>
          <p14:tracePt t="35683" x="7472363" y="4567238"/>
          <p14:tracePt t="35699" x="7491413" y="4557713"/>
          <p14:tracePt t="35715" x="7524750" y="4548188"/>
          <p14:tracePt t="35732" x="7577138" y="4538663"/>
          <p14:tracePt t="35749" x="7643813" y="4529138"/>
          <p14:tracePt t="35766" x="7705725" y="4529138"/>
          <p14:tracePt t="35783" x="7743825" y="4529138"/>
          <p14:tracePt t="35799" x="7796213" y="4529138"/>
          <p14:tracePt t="35816" x="7848600" y="4529138"/>
          <p14:tracePt t="35833" x="7924800" y="4529138"/>
          <p14:tracePt t="35849" x="8001000" y="4529138"/>
          <p14:tracePt t="35866" x="8062913" y="4529138"/>
          <p14:tracePt t="35884" x="8115300" y="4524375"/>
          <p14:tracePt t="35899" x="8129588" y="4524375"/>
          <p14:tracePt t="35916" x="8143875" y="4514850"/>
          <p14:tracePt t="35932" x="8167688" y="4510088"/>
          <p14:tracePt t="35949" x="8205788" y="4491038"/>
          <p14:tracePt t="35966" x="8258175" y="4486275"/>
          <p14:tracePt t="35983" x="8296275" y="4471988"/>
          <p14:tracePt t="35999" x="8305800" y="4467225"/>
          <p14:tracePt t="36016" x="8315325" y="4462463"/>
          <p14:tracePt t="36067" x="8334375" y="4452938"/>
          <p14:tracePt t="36083" x="8348663" y="4448175"/>
          <p14:tracePt t="36099" x="8358188" y="4438650"/>
          <p14:tracePt t="36116" x="8367713" y="4433888"/>
          <p14:tracePt t="36133" x="8377238" y="4429125"/>
          <p14:tracePt t="36149" x="8401050" y="4419600"/>
          <p14:tracePt t="36167" x="8429625" y="4405313"/>
          <p14:tracePt t="36182" x="8482013" y="4381500"/>
          <p14:tracePt t="36199" x="8501063" y="4367213"/>
          <p14:tracePt t="36217" x="8520113" y="4348163"/>
          <p14:tracePt t="36233" x="8534400" y="4314825"/>
          <p14:tracePt t="36249" x="8548688" y="4295775"/>
          <p14:tracePt t="36267" x="8548688" y="4267200"/>
          <p14:tracePt t="36283" x="8553450" y="4252913"/>
          <p14:tracePt t="36300" x="8553450" y="4243388"/>
          <p14:tracePt t="36316" x="8553450" y="4238625"/>
          <p14:tracePt t="36333" x="8553450" y="4214813"/>
          <p14:tracePt t="36350" x="8553450" y="4195763"/>
          <p14:tracePt t="36366" x="8553450" y="4167188"/>
          <p14:tracePt t="36383" x="8524875" y="4119563"/>
          <p14:tracePt t="36400" x="8515350" y="4086225"/>
          <p14:tracePt t="36416" x="8505825" y="4057650"/>
          <p14:tracePt t="36433" x="8501063" y="4038600"/>
          <p14:tracePt t="36449" x="8486775" y="4014788"/>
          <p14:tracePt t="36467" x="8472488" y="4000500"/>
          <p14:tracePt t="36483" x="8448675" y="3971925"/>
          <p14:tracePt t="36499" x="8448675" y="3967163"/>
          <p14:tracePt t="36516" x="8439150" y="3957638"/>
          <p14:tracePt t="36534" x="8429625" y="3948113"/>
          <p14:tracePt t="36567" x="8424863" y="3938588"/>
          <p14:tracePt t="36583" x="8410575" y="3938588"/>
          <p14:tracePt t="36600" x="8391525" y="3924300"/>
          <p14:tracePt t="36617" x="8372475" y="3910013"/>
          <p14:tracePt t="36634" x="8343900" y="3890963"/>
          <p14:tracePt t="36650" x="8320088" y="3876675"/>
          <p14:tracePt t="36667" x="8296275" y="3876675"/>
          <p14:tracePt t="36683" x="8281988" y="3876675"/>
          <p14:tracePt t="36700" x="8253413" y="3876675"/>
          <p14:tracePt t="36716" x="8224838" y="3876675"/>
          <p14:tracePt t="36734" x="8153400" y="3876675"/>
          <p14:tracePt t="36750" x="8043863" y="3876675"/>
          <p14:tracePt t="36767" x="7924800" y="3876675"/>
          <p14:tracePt t="36783" x="7800975" y="3876675"/>
          <p14:tracePt t="36800" x="7667625" y="3876675"/>
          <p14:tracePt t="36817" x="7548563" y="3876675"/>
          <p14:tracePt t="36834" x="7434263" y="3876675"/>
          <p14:tracePt t="36850" x="7329488" y="3876675"/>
          <p14:tracePt t="36867" x="7229475" y="3876675"/>
          <p14:tracePt t="36883" x="7181850" y="3876675"/>
          <p14:tracePt t="36900" x="7153275" y="3876675"/>
          <p14:tracePt t="36917" x="7110413" y="3876675"/>
          <p14:tracePt t="36933" x="7053263" y="3876675"/>
          <p14:tracePt t="36950" x="6958013" y="3876675"/>
          <p14:tracePt t="36967" x="6862763" y="3867150"/>
          <p14:tracePt t="36984" x="6757988" y="3867150"/>
          <p14:tracePt t="37000" x="6653213" y="3852863"/>
          <p14:tracePt t="37017" x="6553200" y="3852863"/>
          <p14:tracePt t="37034" x="6453188" y="3852863"/>
          <p14:tracePt t="37050" x="6376988" y="3852863"/>
          <p14:tracePt t="37067" x="6229350" y="3852863"/>
          <p14:tracePt t="37083" x="6119813" y="3852863"/>
          <p14:tracePt t="37100" x="6019800" y="3852863"/>
          <p14:tracePt t="37117" x="5957888" y="3852863"/>
          <p14:tracePt t="37133" x="5915025" y="3852863"/>
          <p14:tracePt t="37150" x="5886450" y="3852863"/>
          <p14:tracePt t="37168" x="5843588" y="3852863"/>
          <p14:tracePt t="37184" x="5748338" y="3852863"/>
          <p14:tracePt t="37201" x="5634038" y="3852863"/>
          <p14:tracePt t="37217" x="5538788" y="3833813"/>
          <p14:tracePt t="37234" x="5476875" y="3824288"/>
          <p14:tracePt t="37251" x="5438775" y="3814763"/>
          <p14:tracePt t="37267" x="5391150" y="3810000"/>
          <p14:tracePt t="37283" x="5334000" y="3810000"/>
          <p14:tracePt t="37300" x="5205413" y="3786188"/>
          <p14:tracePt t="37317" x="5053013" y="3771900"/>
          <p14:tracePt t="37334" x="4910138" y="3729038"/>
          <p14:tracePt t="37350" x="4800600" y="3709988"/>
          <p14:tracePt t="37367" x="4729163" y="3690938"/>
          <p14:tracePt t="37383" x="4676775" y="3681413"/>
          <p14:tracePt t="37401" x="4600575" y="3681413"/>
          <p14:tracePt t="37417" x="4481513" y="3681413"/>
          <p14:tracePt t="37435" x="4181475" y="3681413"/>
          <p14:tracePt t="37451" x="3919538" y="3681413"/>
          <p14:tracePt t="37467" x="3676650" y="3681413"/>
          <p14:tracePt t="37484" x="3400425" y="3681413"/>
          <p14:tracePt t="37500" x="3167063" y="3681413"/>
          <p14:tracePt t="37517" x="2833688" y="3681413"/>
          <p14:tracePt t="37535" x="2519363" y="3681413"/>
          <p14:tracePt t="37550" x="2238375" y="3681413"/>
          <p14:tracePt t="37567" x="2081213" y="3681413"/>
          <p14:tracePt t="37585" x="2000250" y="3681413"/>
          <p14:tracePt t="37601" x="1947863" y="3681413"/>
          <p14:tracePt t="37617" x="1900238" y="3681413"/>
          <p14:tracePt t="37635" x="1804988" y="3681413"/>
          <p14:tracePt t="37650" x="1766888" y="3681413"/>
          <p14:tracePt t="37667" x="1614488" y="3648075"/>
          <p14:tracePt t="37684" x="1509713" y="3638550"/>
          <p14:tracePt t="37701" x="1409700" y="3619500"/>
          <p14:tracePt t="37717" x="1300163" y="3609975"/>
          <p14:tracePt t="37734" x="1214438" y="3595688"/>
          <p14:tracePt t="37750" x="1123950" y="3586163"/>
          <p14:tracePt t="37767" x="1023938" y="3586163"/>
          <p14:tracePt t="37784" x="942975" y="3586163"/>
          <p14:tracePt t="37801" x="871538" y="3586163"/>
          <p14:tracePt t="37818" x="781050" y="3586163"/>
          <p14:tracePt t="37836" x="657225" y="3586163"/>
          <p14:tracePt t="37850" x="633413" y="3586163"/>
          <p14:tracePt t="37868" x="609600" y="3586163"/>
          <p14:tracePt t="37995" x="590550" y="3629025"/>
          <p14:tracePt t="38003" x="576263" y="3671888"/>
          <p14:tracePt t="38018" x="557213" y="3738563"/>
          <p14:tracePt t="38035" x="514350" y="3910013"/>
          <p14:tracePt t="38051" x="509588" y="4005263"/>
          <p14:tracePt t="38068" x="504825" y="4057650"/>
          <p14:tracePt t="38084" x="504825" y="4081463"/>
          <p14:tracePt t="38101" x="504825" y="4105275"/>
          <p14:tracePt t="38117" x="514350" y="4124325"/>
          <p14:tracePt t="38135" x="528638" y="4138613"/>
          <p14:tracePt t="38151" x="552450" y="4167188"/>
          <p14:tracePt t="38168" x="566738" y="4191000"/>
          <p14:tracePt t="38185" x="590550" y="4224338"/>
          <p14:tracePt t="38201" x="619125" y="4267200"/>
          <p14:tracePt t="38218" x="652463" y="4305300"/>
          <p14:tracePt t="38234" x="681038" y="4386263"/>
          <p14:tracePt t="38251" x="700088" y="4438650"/>
          <p14:tracePt t="38268" x="709613" y="4491038"/>
          <p14:tracePt t="38285" x="714375" y="4533900"/>
          <p14:tracePt t="38302" x="714375" y="4552950"/>
          <p14:tracePt t="38443" x="719138" y="4557713"/>
          <p14:tracePt t="38455" x="733425" y="4557713"/>
          <p14:tracePt t="38459" x="747713" y="4557713"/>
          <p14:tracePt t="38468" x="771525" y="4552950"/>
          <p14:tracePt t="38484" x="838200" y="4524375"/>
          <p14:tracePt t="38502" x="914400" y="4514850"/>
          <p14:tracePt t="38518" x="1095375" y="4514850"/>
          <p14:tracePt t="38535" x="1357313" y="4514850"/>
          <p14:tracePt t="38551" x="1657350" y="4557713"/>
          <p14:tracePt t="38568" x="1957388" y="4605338"/>
          <p14:tracePt t="38585" x="2281238" y="4652963"/>
          <p14:tracePt t="38601" x="2590800" y="4686300"/>
          <p14:tracePt t="38618" x="2924175" y="4719638"/>
          <p14:tracePt t="38635" x="3419475" y="4733925"/>
          <p14:tracePt t="38651" x="3781425" y="4733925"/>
          <p14:tracePt t="38668" x="4090988" y="4733925"/>
          <p14:tracePt t="38685" x="4376738" y="4733925"/>
          <p14:tracePt t="38701" x="4610100" y="4733925"/>
          <p14:tracePt t="38718" x="4781550" y="4733925"/>
          <p14:tracePt t="38735" x="4910138" y="4733925"/>
          <p14:tracePt t="38751" x="5048250" y="4733925"/>
          <p14:tracePt t="38768" x="5191125" y="4733925"/>
          <p14:tracePt t="38785" x="5329238" y="4733925"/>
          <p14:tracePt t="38801" x="5453063" y="4733925"/>
          <p14:tracePt t="38819" x="5624513" y="4733925"/>
          <p14:tracePt t="38835" x="5705475" y="4733925"/>
          <p14:tracePt t="38851" x="5772150" y="4733925"/>
          <p14:tracePt t="38868" x="5800725" y="4733925"/>
          <p14:tracePt t="38885" x="5829300" y="4733925"/>
          <p14:tracePt t="38902" x="5867400" y="4733925"/>
          <p14:tracePt t="38918" x="5895975" y="4733925"/>
          <p14:tracePt t="38935" x="5957888" y="4733925"/>
          <p14:tracePt t="38952" x="6024563" y="4733925"/>
          <p14:tracePt t="38968" x="6124575" y="4719638"/>
          <p14:tracePt t="38985" x="6243638" y="4700588"/>
          <p14:tracePt t="39002" x="6343650" y="4691063"/>
          <p14:tracePt t="39018" x="6457950" y="4691063"/>
          <p14:tracePt t="39020" x="6519863" y="4691063"/>
          <p14:tracePt t="39035" x="6629400" y="4691063"/>
          <p14:tracePt t="39051" x="6734175" y="4691063"/>
          <p14:tracePt t="39068" x="6853238" y="4691063"/>
          <p14:tracePt t="39085" x="6996113" y="4681538"/>
          <p14:tracePt t="39102" x="7162800" y="4667250"/>
          <p14:tracePt t="39118" x="7348538" y="4629150"/>
          <p14:tracePt t="39135" x="7477125" y="4619625"/>
          <p14:tracePt t="39152" x="7605713" y="4595813"/>
          <p14:tracePt t="39168" x="7691438" y="4595813"/>
          <p14:tracePt t="39185" x="7767638" y="4595813"/>
          <p14:tracePt t="39203" x="7872413" y="4595813"/>
          <p14:tracePt t="39219" x="7896225" y="4595813"/>
          <p14:tracePt t="39235" x="7991475" y="4600575"/>
          <p14:tracePt t="39252" x="8043863" y="4610100"/>
          <p14:tracePt t="39268" x="8081963" y="4610100"/>
          <p14:tracePt t="39285" x="8120063" y="4610100"/>
          <p14:tracePt t="39302" x="8158163" y="4610100"/>
          <p14:tracePt t="39319" x="8196263" y="4595813"/>
          <p14:tracePt t="39336" x="8234363" y="4581525"/>
          <p14:tracePt t="39352" x="8272463" y="4552950"/>
          <p14:tracePt t="39369" x="8291513" y="4543425"/>
          <p14:tracePt t="39385" x="8324850" y="4529138"/>
          <p14:tracePt t="39387" x="8334375" y="4524375"/>
          <p14:tracePt t="39402" x="8348663" y="4514850"/>
          <p14:tracePt t="39418" x="8396288" y="4491038"/>
          <p14:tracePt t="39435" x="8405813" y="4491038"/>
          <p14:tracePt t="39452" x="8410575" y="4491038"/>
          <p14:tracePt t="39468" x="8420100" y="4491038"/>
          <p14:tracePt t="39485" x="8429625" y="4491038"/>
          <p14:tracePt t="39502" x="8434388" y="4491038"/>
          <p14:tracePt t="39519" x="8453438" y="4491038"/>
          <p14:tracePt t="39579" x="8462963" y="4491038"/>
          <p14:tracePt t="40364" x="8462963" y="4495800"/>
          <p14:tracePt t="40372" x="8443913" y="4495800"/>
          <p14:tracePt t="40379" x="8405813" y="4495800"/>
          <p14:tracePt t="40389" x="8348663" y="4486275"/>
          <p14:tracePt t="40403" x="8186738" y="4433888"/>
          <p14:tracePt t="40419" x="8039100" y="4405313"/>
          <p14:tracePt t="40436" x="7967663" y="4395788"/>
          <p14:tracePt t="40453" x="7958138" y="4395788"/>
          <p14:tracePt t="41283" x="7820025" y="4395788"/>
          <p14:tracePt t="41292" x="7591425" y="4395788"/>
          <p14:tracePt t="41303" x="7434263" y="4395788"/>
          <p14:tracePt t="41320" x="7400925" y="4395788"/>
          <p14:tracePt t="41354" x="7396163" y="4395788"/>
          <p14:tracePt t="41356" x="7391400" y="4395788"/>
          <p14:tracePt t="41371" x="7362825" y="4395788"/>
          <p14:tracePt t="41387" x="7272338" y="4395788"/>
          <p14:tracePt t="41404" x="7234238" y="4395788"/>
          <p14:tracePt t="41421" x="7205663" y="4395788"/>
          <p14:tracePt t="41437" x="7162800" y="4391025"/>
          <p14:tracePt t="41453" x="7072313" y="4357688"/>
          <p14:tracePt t="41471" x="7038975" y="4357688"/>
          <p14:tracePt t="41487" x="7015163" y="4357688"/>
          <p14:tracePt t="41691" x="7010400" y="4357688"/>
          <p14:tracePt t="41707" x="7010400" y="4352925"/>
          <p14:tracePt t="41732" x="7005638" y="4352925"/>
          <p14:tracePt t="41739" x="6977063" y="4357688"/>
          <p14:tracePt t="41755" x="6748463" y="4391025"/>
          <p14:tracePt t="41770" x="6419850" y="4438650"/>
          <p14:tracePt t="41787" x="6086475" y="4486275"/>
          <p14:tracePt t="41804" x="5500688" y="4581525"/>
          <p14:tracePt t="41820" x="4529138" y="4710113"/>
          <p14:tracePt t="41838" x="3467100" y="4776788"/>
          <p14:tracePt t="41855" x="2466975" y="4776788"/>
          <p14:tracePt t="41871" x="1614488" y="4762500"/>
          <p14:tracePt t="41888" x="1114425" y="4629150"/>
          <p14:tracePt t="41905" x="952500" y="4552950"/>
          <p14:tracePt t="41921" x="928688" y="4529138"/>
          <p14:tracePt t="41938" x="923925" y="4524375"/>
          <p14:tracePt t="41955" x="919163" y="4519613"/>
          <p14:tracePt t="42339" x="919163" y="4514850"/>
          <p14:tracePt t="42349" x="966788" y="4429125"/>
          <p14:tracePt t="42357" x="1066800" y="4295775"/>
          <p14:tracePt t="42371" x="1157288" y="4171950"/>
          <p14:tracePt t="42388" x="1195388" y="4110038"/>
          <p14:tracePt t="42404" x="1243013" y="4048125"/>
          <p14:tracePt t="42422" x="1262063" y="4033838"/>
          <p14:tracePt t="42438" x="1271588" y="4024313"/>
          <p14:tracePt t="42455" x="1276350" y="4024313"/>
          <p14:tracePt t="42516" x="1281113" y="4024313"/>
          <p14:tracePt t="42523" x="1300163" y="4024313"/>
          <p14:tracePt t="42538" x="1347788" y="4005263"/>
          <p14:tracePt t="42555" x="1500188" y="3948113"/>
          <p14:tracePt t="42571" x="2005013" y="3800475"/>
          <p14:tracePt t="42588" x="2581275" y="3657600"/>
          <p14:tracePt t="42605" x="3262313" y="3576638"/>
          <p14:tracePt t="42622" x="3943350" y="3476625"/>
          <p14:tracePt t="42638" x="4672013" y="3433763"/>
          <p14:tracePt t="42655" x="5414963" y="3433763"/>
          <p14:tracePt t="42672" x="6086475" y="3433763"/>
          <p14:tracePt t="42688" x="6572250" y="3433763"/>
          <p14:tracePt t="42706" x="7038975" y="3433763"/>
          <p14:tracePt t="42722" x="7415213" y="3433763"/>
          <p14:tracePt t="42724" x="7543800" y="3433763"/>
          <p14:tracePt t="42738" x="7686675" y="3433763"/>
          <p14:tracePt t="42755" x="8034338" y="3433763"/>
          <p14:tracePt t="42772" x="8310563" y="3433763"/>
          <p14:tracePt t="42788" x="8529638" y="3433763"/>
          <p14:tracePt t="42805" x="8729663" y="3395663"/>
          <p14:tracePt t="42821" x="8858250" y="3338513"/>
          <p14:tracePt t="42838" x="8934450" y="3281363"/>
          <p14:tracePt t="42855" x="8996363" y="3200400"/>
          <p14:tracePt t="42872" x="9067800" y="3100388"/>
          <p14:tracePt t="43051" x="617538" y="3097213"/>
          <p14:tracePt t="43059" x="1006475" y="3225800"/>
          <p14:tracePt t="43068" x="1287463" y="3308350"/>
          <p14:tracePt t="43075" x="1484313" y="3352800"/>
          <p14:tracePt t="43083" x="1566863" y="3397250"/>
          <p14:tracePt t="43091" x="1579563" y="3403600"/>
          <p14:tracePt t="43131" x="1560513" y="3403600"/>
          <p14:tracePt t="43140" x="1439863" y="3282950"/>
          <p14:tracePt t="43147" x="1243013" y="3059113"/>
          <p14:tracePt t="43157" x="1038225" y="2817813"/>
          <p14:tracePt t="43164" x="904875" y="2600325"/>
          <p14:tracePt t="43171" x="739775" y="2359025"/>
          <p14:tracePt t="43180" x="611188" y="2109788"/>
          <p14:tracePt t="43188" x="490538" y="1898650"/>
          <p14:tracePt t="43195" x="357188" y="1682750"/>
          <p14:tracePt t="43204" x="255588" y="1477963"/>
          <p14:tracePt t="43211" x="152400" y="1268413"/>
          <p14:tracePt t="43220" x="88900" y="1147763"/>
          <p14:tracePt t="43227" x="19050" y="987425"/>
          <p14:tracePt t="43235" x="0" y="879475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A69AF1-1D60-4D13-AE99-4EF72FE04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accent1"/>
                </a:solidFill>
              </a:rPr>
              <a:t>Exact linear models mean optimal estimates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F2733-E748-40C9-AF81-DF2A9585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FE8F4-52BF-4D69-8E9E-D3AC2647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B79642-F952-4B11-ACE6-E2B39D90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Proving Performance Loss and Gain Bounds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55178A2-1506-4D06-B6A6-F8E28A9827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48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75"/>
    </mc:Choice>
    <mc:Fallback>
      <p:transition spd="slow" advTm="20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A69AF1-1D60-4D13-AE99-4EF72FE04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Exact linear models mean optimal estimates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F2733-E748-40C9-AF81-DF2A9585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FE8F4-52BF-4D69-8E9E-D3AC2647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B79642-F952-4B11-ACE6-E2B39D90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Proving Performance Loss and Gain Bounds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080FDE-E98A-4270-8D10-8C28D0685886}"/>
              </a:ext>
            </a:extLst>
          </p:cNvPr>
          <p:cNvGrpSpPr/>
          <p:nvPr/>
        </p:nvGrpSpPr>
        <p:grpSpPr>
          <a:xfrm>
            <a:off x="3083425" y="4389974"/>
            <a:ext cx="2977147" cy="307777"/>
            <a:chOff x="3252873" y="4394543"/>
            <a:chExt cx="2977147" cy="307777"/>
          </a:xfrm>
        </p:grpSpPr>
        <p:pic>
          <p:nvPicPr>
            <p:cNvPr id="27" name="Picture 2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P}_0 = \mat{0} \implies&#10;\end{equation*}&#10;\end{document}" title="IguanaTex Bitmap Display">
              <a:extLst>
                <a:ext uri="{FF2B5EF4-FFF2-40B4-BE49-F238E27FC236}">
                  <a16:creationId xmlns:a16="http://schemas.microsoft.com/office/drawing/2014/main" id="{6C6D89D1-6FDC-4459-8734-477DEC0CDD7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873" y="4462489"/>
              <a:ext cx="1055695" cy="171886"/>
            </a:xfrm>
            <a:prstGeom prst="rect">
              <a:avLst/>
            </a:prstGeom>
          </p:spPr>
        </p:pic>
        <p:pic>
          <p:nvPicPr>
            <p:cNvPr id="34" name="Picture 33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tr}\left(\mat{P}_k\right)&#10;\end{equation*}&#10;\end{document}" title="IguanaTex Bitmap Display">
              <a:extLst>
                <a:ext uri="{FF2B5EF4-FFF2-40B4-BE49-F238E27FC236}">
                  <a16:creationId xmlns:a16="http://schemas.microsoft.com/office/drawing/2014/main" id="{9D033ED6-2D4C-42A2-BEDD-29F2B99C9BAC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506" y="4446640"/>
              <a:ext cx="570514" cy="20358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20F5A6-AABC-4245-B4FD-D27CD131EBD7}"/>
                </a:ext>
              </a:extLst>
            </p:cNvPr>
            <p:cNvSpPr txBox="1"/>
            <p:nvPr/>
          </p:nvSpPr>
          <p:spPr>
            <a:xfrm>
              <a:off x="4317664" y="4394543"/>
              <a:ext cx="13418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Lowest possible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2E7BE2-9D26-4C74-B0C9-E9B1321460D0}"/>
              </a:ext>
            </a:extLst>
          </p:cNvPr>
          <p:cNvGrpSpPr/>
          <p:nvPr/>
        </p:nvGrpSpPr>
        <p:grpSpPr>
          <a:xfrm>
            <a:off x="799705" y="1613725"/>
            <a:ext cx="3329328" cy="2724150"/>
            <a:chOff x="1110855" y="1640760"/>
            <a:chExt cx="3329328" cy="27241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ABF2F8-3F60-48D9-9E45-F12DAFB0D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855" y="1640760"/>
              <a:ext cx="2746851" cy="2724150"/>
            </a:xfrm>
            <a:prstGeom prst="rect">
              <a:avLst/>
            </a:prstGeom>
          </p:spPr>
        </p:pic>
        <p:pic>
          <p:nvPicPr>
            <p:cNvPr id="12" name="Picture 11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n]}&#10;\end{equation*}&#10;\end{document}" title="IguanaTex Bitmap Display">
              <a:extLst>
                <a:ext uri="{FF2B5EF4-FFF2-40B4-BE49-F238E27FC236}">
                  <a16:creationId xmlns:a16="http://schemas.microsoft.com/office/drawing/2014/main" id="{9BDB55F2-9917-4816-85A0-438F9EEE9DD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964" y="2373389"/>
              <a:ext cx="385219" cy="192610"/>
            </a:xfrm>
            <a:prstGeom prst="rect">
              <a:avLst/>
            </a:prstGeom>
          </p:spPr>
        </p:pic>
        <p:pic>
          <p:nvPicPr>
            <p:cNvPr id="13" name="Picture 12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 title="IguanaTex Bitmap Display">
              <a:extLst>
                <a:ext uri="{FF2B5EF4-FFF2-40B4-BE49-F238E27FC236}">
                  <a16:creationId xmlns:a16="http://schemas.microsoft.com/office/drawing/2014/main" id="{9068DD66-318D-4185-9F8C-6363CA92FF3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964" y="2923905"/>
              <a:ext cx="370590" cy="19261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976CCA-C709-4B0C-883D-B460FE12A822}"/>
                </a:ext>
              </a:extLst>
            </p:cNvPr>
            <p:cNvCxnSpPr/>
            <p:nvPr/>
          </p:nvCxnSpPr>
          <p:spPr>
            <a:xfrm>
              <a:off x="3179199" y="2565999"/>
              <a:ext cx="0" cy="4368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FCC8B9-C765-4467-AB9A-7AFD0D11E67F}"/>
                </a:ext>
              </a:extLst>
            </p:cNvPr>
            <p:cNvSpPr txBox="1"/>
            <p:nvPr/>
          </p:nvSpPr>
          <p:spPr>
            <a:xfrm>
              <a:off x="1203425" y="1659195"/>
              <a:ext cx="2551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1"/>
                  </a:solidFill>
                </a:rPr>
                <a:t>Performance Loss Lower Bound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F28BA2-FE30-451D-9EED-AFE5FB905243}"/>
                </a:ext>
              </a:extLst>
            </p:cNvPr>
            <p:cNvSpPr txBox="1"/>
            <p:nvPr/>
          </p:nvSpPr>
          <p:spPr>
            <a:xfrm>
              <a:off x="2921000" y="2692084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>
                  <a:solidFill>
                    <a:schemeClr val="accent2"/>
                  </a:solidFill>
                </a:rPr>
                <a:t>min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442828-8E4A-4C3F-A941-E232E09E28FA}"/>
                </a:ext>
              </a:extLst>
            </p:cNvPr>
            <p:cNvSpPr txBox="1"/>
            <p:nvPr/>
          </p:nvSpPr>
          <p:spPr>
            <a:xfrm>
              <a:off x="3437399" y="2361484"/>
              <a:ext cx="667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optimal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4793B2-C9EF-4965-A648-28070212367E}"/>
                </a:ext>
              </a:extLst>
            </p:cNvPr>
            <p:cNvSpPr txBox="1"/>
            <p:nvPr/>
          </p:nvSpPr>
          <p:spPr>
            <a:xfrm>
              <a:off x="3437399" y="2914484"/>
              <a:ext cx="667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optimal</a:t>
              </a:r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1D8E28D-D569-4F7E-939F-0927DB790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8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33"/>
    </mc:Choice>
    <mc:Fallback>
      <p:transition spd="slow" advTm="49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10" x="3671888" y="2081213"/>
          <p14:tracePt t="2501" x="3657600" y="2081213"/>
          <p14:tracePt t="2510" x="3624263" y="2043113"/>
          <p14:tracePt t="2517" x="3581400" y="2000250"/>
          <p14:tracePt t="2538" x="3495675" y="1905000"/>
          <p14:tracePt t="2545" x="3462338" y="1866900"/>
          <p14:tracePt t="2561" x="3443288" y="1852613"/>
          <p14:tracePt t="2636" x="3438525" y="1847850"/>
          <p14:tracePt t="2646" x="3433763" y="1847850"/>
          <p14:tracePt t="2661" x="3424238" y="1843088"/>
          <p14:tracePt t="2678" x="3405188" y="1828800"/>
          <p14:tracePt t="2694" x="3390900" y="1814513"/>
          <p14:tracePt t="2712" x="3371850" y="1800225"/>
          <p14:tracePt t="2728" x="3338513" y="1781175"/>
          <p14:tracePt t="2745" x="3305175" y="1766888"/>
          <p14:tracePt t="2762" x="3238500" y="1738313"/>
          <p14:tracePt t="2778" x="3205163" y="1724025"/>
          <p14:tracePt t="2795" x="3176588" y="1704975"/>
          <p14:tracePt t="2812" x="3152775" y="1695450"/>
          <p14:tracePt t="2828" x="3138488" y="1681163"/>
          <p14:tracePt t="2844" x="3119438" y="1671638"/>
          <p14:tracePt t="2862" x="3105150" y="1652588"/>
          <p14:tracePt t="2878" x="3081338" y="1633538"/>
          <p14:tracePt t="2895" x="3048000" y="1619250"/>
          <p14:tracePt t="2912" x="3014663" y="1604963"/>
          <p14:tracePt t="2928" x="2962275" y="1585913"/>
          <p14:tracePt t="2945" x="2895600" y="1566863"/>
          <p14:tracePt t="2962" x="2814638" y="1547813"/>
          <p14:tracePt t="2979" x="2738438" y="1528763"/>
          <p14:tracePt t="2995" x="2652713" y="1519238"/>
          <p14:tracePt t="2996" x="2614613" y="1509713"/>
          <p14:tracePt t="3013" x="2543175" y="1500188"/>
          <p14:tracePt t="3028" x="2495550" y="1500188"/>
          <p14:tracePt t="3045" x="2376488" y="1490663"/>
          <p14:tracePt t="3061" x="2300288" y="1490663"/>
          <p14:tracePt t="3078" x="2224088" y="1490663"/>
          <p14:tracePt t="3095" x="2119313" y="1490663"/>
          <p14:tracePt t="3111" x="2033588" y="1490663"/>
          <p14:tracePt t="3130" x="1943100" y="1490663"/>
          <p14:tracePt t="3145" x="1881188" y="1490663"/>
          <p14:tracePt t="3161" x="1790700" y="1490663"/>
          <p14:tracePt t="3179" x="1714500" y="1490663"/>
          <p14:tracePt t="3196" x="1600200" y="1490663"/>
          <p14:tracePt t="3212" x="1533525" y="1490663"/>
          <p14:tracePt t="3229" x="1471613" y="1490663"/>
          <p14:tracePt t="3245" x="1419225" y="1490663"/>
          <p14:tracePt t="3262" x="1366838" y="1490663"/>
          <p14:tracePt t="3278" x="1309688" y="1490663"/>
          <p14:tracePt t="3295" x="1252538" y="1490663"/>
          <p14:tracePt t="3312" x="1190625" y="1490663"/>
          <p14:tracePt t="3328" x="1138238" y="1490663"/>
          <p14:tracePt t="3345" x="1085850" y="1490663"/>
          <p14:tracePt t="3362" x="1057275" y="1490663"/>
          <p14:tracePt t="3379" x="1038225" y="1490663"/>
          <p14:tracePt t="3395" x="1014413" y="1490663"/>
          <p14:tracePt t="3412" x="995363" y="1490663"/>
          <p14:tracePt t="3429" x="957263" y="1490663"/>
          <p14:tracePt t="3445" x="909638" y="1504950"/>
          <p14:tracePt t="3462" x="842963" y="1543050"/>
          <p14:tracePt t="3479" x="790575" y="1557338"/>
          <p14:tracePt t="3495" x="752475" y="1581150"/>
          <p14:tracePt t="3512" x="733425" y="1600200"/>
          <p14:tracePt t="3529" x="714375" y="1614488"/>
          <p14:tracePt t="3545" x="700088" y="1624013"/>
          <p14:tracePt t="3563" x="695325" y="1638300"/>
          <p14:tracePt t="3579" x="685800" y="1652588"/>
          <p14:tracePt t="3596" x="676275" y="1685925"/>
          <p14:tracePt t="3612" x="676275" y="1714500"/>
          <p14:tracePt t="3629" x="676275" y="1747838"/>
          <p14:tracePt t="3645" x="676275" y="1762125"/>
          <p14:tracePt t="3662" x="676275" y="1771650"/>
          <p14:tracePt t="3679" x="676275" y="1785938"/>
          <p14:tracePt t="3696" x="681038" y="1795463"/>
          <p14:tracePt t="3712" x="700088" y="1804988"/>
          <p14:tracePt t="3729" x="714375" y="1828800"/>
          <p14:tracePt t="3746" x="728663" y="1847850"/>
          <p14:tracePt t="3763" x="738188" y="1866900"/>
          <p14:tracePt t="3779" x="742950" y="1876425"/>
          <p14:tracePt t="3781" x="752475" y="1885950"/>
          <p14:tracePt t="3796" x="757238" y="1890713"/>
          <p14:tracePt t="3812" x="771525" y="1900238"/>
          <p14:tracePt t="3829" x="795338" y="1900238"/>
          <p14:tracePt t="3846" x="809625" y="1909763"/>
          <p14:tracePt t="3863" x="838200" y="1909763"/>
          <p14:tracePt t="3879" x="866775" y="1919288"/>
          <p14:tracePt t="3896" x="890588" y="1933575"/>
          <p14:tracePt t="3913" x="923925" y="1938338"/>
          <p14:tracePt t="3930" x="971550" y="1966913"/>
          <p14:tracePt t="3946" x="1047750" y="1966913"/>
          <p14:tracePt t="3963" x="1157288" y="1976438"/>
          <p14:tracePt t="3980" x="1257300" y="1985963"/>
          <p14:tracePt t="3981" x="1314450" y="1985963"/>
          <p14:tracePt t="3996" x="1433513" y="1985963"/>
          <p14:tracePt t="4012" x="1547813" y="1985963"/>
          <p14:tracePt t="4029" x="1662113" y="1985963"/>
          <p14:tracePt t="4046" x="1795463" y="1985963"/>
          <p14:tracePt t="4063" x="1928813" y="2009775"/>
          <p14:tracePt t="4080" x="2119313" y="2024063"/>
          <p14:tracePt t="4096" x="2324100" y="2047875"/>
          <p14:tracePt t="4113" x="2552700" y="2090738"/>
          <p14:tracePt t="4130" x="2733675" y="2114550"/>
          <p14:tracePt t="4146" x="2928938" y="2143125"/>
          <p14:tracePt t="4163" x="3186113" y="2171700"/>
          <p14:tracePt t="4180" x="3448050" y="2219325"/>
          <p14:tracePt t="4197" x="3624263" y="2247900"/>
          <p14:tracePt t="4213" x="3643313" y="2257425"/>
          <p14:tracePt t="4246" x="3643313" y="2271713"/>
          <p14:tracePt t="4263" x="3638550" y="2295525"/>
          <p14:tracePt t="4279" x="3638550" y="2333625"/>
          <p14:tracePt t="4296" x="3638550" y="2362200"/>
          <p14:tracePt t="4313" x="3638550" y="2381250"/>
          <p14:tracePt t="4329" x="3638550" y="2395538"/>
          <p14:tracePt t="4346" x="3638550" y="2409825"/>
          <p14:tracePt t="4363" x="3638550" y="2433638"/>
          <p14:tracePt t="4380" x="3648075" y="2505075"/>
          <p14:tracePt t="4397" x="3676650" y="2581275"/>
          <p14:tracePt t="4430" x="3676650" y="2586038"/>
          <p14:tracePt t="4740" x="3671888" y="2586038"/>
          <p14:tracePt t="4748" x="3667125" y="2586038"/>
          <p14:tracePt t="4763" x="3652838" y="2586038"/>
          <p14:tracePt t="4780" x="3633788" y="2586038"/>
          <p14:tracePt t="4861" x="3648075" y="2576513"/>
          <p14:tracePt t="4868" x="3686175" y="2576513"/>
          <p14:tracePt t="4877" x="3724275" y="2576513"/>
          <p14:tracePt t="4885" x="3776663" y="2576513"/>
          <p14:tracePt t="4897" x="3824288" y="2576513"/>
          <p14:tracePt t="4913" x="3910013" y="2566988"/>
          <p14:tracePt t="4930" x="4005263" y="2566988"/>
          <p14:tracePt t="4946" x="4081463" y="2571750"/>
          <p14:tracePt t="4964" x="4119563" y="2571750"/>
          <p14:tracePt t="4980" x="4129088" y="2571750"/>
          <p14:tracePt t="5020" x="4133850" y="2571750"/>
          <p14:tracePt t="5036" x="4138613" y="2571750"/>
          <p14:tracePt t="5053" x="4143375" y="2571750"/>
          <p14:tracePt t="5063" x="4152900" y="2571750"/>
          <p14:tracePt t="5080" x="4157663" y="2571750"/>
          <p14:tracePt t="5097" x="4167188" y="2571750"/>
          <p14:tracePt t="5114" x="4191000" y="2571750"/>
          <p14:tracePt t="5130" x="4210050" y="2557463"/>
          <p14:tracePt t="5148" x="4219575" y="2552700"/>
          <p14:tracePt t="5164" x="4257675" y="2538413"/>
          <p14:tracePt t="5180" x="4271963" y="2528888"/>
          <p14:tracePt t="5197" x="4291013" y="2524125"/>
          <p14:tracePt t="5214" x="4305300" y="2514600"/>
          <p14:tracePt t="5230" x="4310063" y="2514600"/>
          <p14:tracePt t="5248" x="4310063" y="2509838"/>
          <p14:tracePt t="5264" x="4314825" y="2509838"/>
          <p14:tracePt t="5280" x="4319588" y="2500313"/>
          <p14:tracePt t="5297" x="4319588" y="2495550"/>
          <p14:tracePt t="5314" x="4329113" y="2481263"/>
          <p14:tracePt t="5330" x="4329113" y="2471738"/>
          <p14:tracePt t="5347" x="4329113" y="2466975"/>
          <p14:tracePt t="5365" x="4329113" y="2452688"/>
          <p14:tracePt t="5381" x="4329113" y="2447925"/>
          <p14:tracePt t="5397" x="4329113" y="2438400"/>
          <p14:tracePt t="5414" x="4324350" y="2433638"/>
          <p14:tracePt t="5430" x="4324350" y="2419350"/>
          <p14:tracePt t="5447" x="4314825" y="2405063"/>
          <p14:tracePt t="5464" x="4314825" y="2400300"/>
          <p14:tracePt t="5481" x="4310063" y="2390775"/>
          <p14:tracePt t="5497" x="4300538" y="2386013"/>
          <p14:tracePt t="5514" x="4300538" y="2381250"/>
          <p14:tracePt t="5531" x="4295775" y="2366963"/>
          <p14:tracePt t="5547" x="4295775" y="2362200"/>
          <p14:tracePt t="5565" x="4281488" y="2338388"/>
          <p14:tracePt t="5581" x="4276725" y="2333625"/>
          <p14:tracePt t="5597" x="4267200" y="2319338"/>
          <p14:tracePt t="5614" x="4257675" y="2305050"/>
          <p14:tracePt t="5630" x="4248150" y="2286000"/>
          <p14:tracePt t="5648" x="4229100" y="2276475"/>
          <p14:tracePt t="5664" x="4214813" y="2252663"/>
          <p14:tracePt t="5681" x="4195763" y="2238375"/>
          <p14:tracePt t="5698" x="4176713" y="2228850"/>
          <p14:tracePt t="5714" x="4157663" y="2219325"/>
          <p14:tracePt t="5731" x="4143375" y="2214563"/>
          <p14:tracePt t="5747" x="4129088" y="2205038"/>
          <p14:tracePt t="5749" x="4124325" y="2205038"/>
          <p14:tracePt t="5764" x="4110038" y="2205038"/>
          <p14:tracePt t="5781" x="4067175" y="2195513"/>
          <p14:tracePt t="5797" x="4033838" y="2190750"/>
          <p14:tracePt t="5815" x="3995738" y="2190750"/>
          <p14:tracePt t="5830" x="3967163" y="2181225"/>
          <p14:tracePt t="5848" x="3938588" y="2176463"/>
          <p14:tracePt t="5864" x="3895725" y="2176463"/>
          <p14:tracePt t="5881" x="3838575" y="2166938"/>
          <p14:tracePt t="5898" x="3781425" y="2166938"/>
          <p14:tracePt t="5914" x="3729038" y="2166938"/>
          <p14:tracePt t="5931" x="3690938" y="2166938"/>
          <p14:tracePt t="5949" x="3638550" y="2166938"/>
          <p14:tracePt t="5965" x="3614738" y="2166938"/>
          <p14:tracePt t="5981" x="3538538" y="2166938"/>
          <p14:tracePt t="5997" x="3471863" y="2166938"/>
          <p14:tracePt t="6014" x="3433763" y="2166938"/>
          <p14:tracePt t="6031" x="3405188" y="2166938"/>
          <p14:tracePt t="6048" x="3376613" y="2166938"/>
          <p14:tracePt t="6065" x="3362325" y="2166938"/>
          <p14:tracePt t="6081" x="3343275" y="2166938"/>
          <p14:tracePt t="6098" x="3328988" y="2166938"/>
          <p14:tracePt t="6115" x="3314700" y="2166938"/>
          <p14:tracePt t="6131" x="3309938" y="2176463"/>
          <p14:tracePt t="6149" x="3286125" y="2190750"/>
          <p14:tracePt t="6165" x="3267075" y="2209800"/>
          <p14:tracePt t="6181" x="3238500" y="2233613"/>
          <p14:tracePt t="6198" x="3195638" y="2247900"/>
          <p14:tracePt t="6214" x="3167063" y="2266950"/>
          <p14:tracePt t="6231" x="3143250" y="2281238"/>
          <p14:tracePt t="6248" x="3124200" y="2290763"/>
          <p14:tracePt t="6265" x="3119438" y="2300288"/>
          <p14:tracePt t="6282" x="3114675" y="2300288"/>
          <p14:tracePt t="6298" x="3105150" y="2309813"/>
          <p14:tracePt t="6315" x="3095625" y="2324100"/>
          <p14:tracePt t="6331" x="3081338" y="2338388"/>
          <p14:tracePt t="6333" x="3081338" y="2347913"/>
          <p14:tracePt t="6348" x="3076575" y="2352675"/>
          <p14:tracePt t="6365" x="3062288" y="2371725"/>
          <p14:tracePt t="6381" x="3062288" y="2381250"/>
          <p14:tracePt t="6398" x="3057525" y="2390775"/>
          <p14:tracePt t="6415" x="3057525" y="2395538"/>
          <p14:tracePt t="6432" x="3057525" y="2400300"/>
          <p14:tracePt t="6448" x="3057525" y="2409825"/>
          <p14:tracePt t="6465" x="3057525" y="2419350"/>
          <p14:tracePt t="6482" x="3057525" y="2433638"/>
          <p14:tracePt t="6498" x="3057525" y="2452688"/>
          <p14:tracePt t="6515" x="3062288" y="2476500"/>
          <p14:tracePt t="6532" x="3067050" y="2495550"/>
          <p14:tracePt t="6533" x="3067050" y="2509838"/>
          <p14:tracePt t="6548" x="3081338" y="2533650"/>
          <p14:tracePt t="6565" x="3095625" y="2557463"/>
          <p14:tracePt t="6581" x="3114675" y="2571750"/>
          <p14:tracePt t="6598" x="3128963" y="2586038"/>
          <p14:tracePt t="6615" x="3152775" y="2600325"/>
          <p14:tracePt t="6631" x="3171825" y="2609850"/>
          <p14:tracePt t="6648" x="3190875" y="2614613"/>
          <p14:tracePt t="6665" x="3214688" y="2624138"/>
          <p14:tracePt t="6681" x="3233738" y="2628900"/>
          <p14:tracePt t="6699" x="3262313" y="2643188"/>
          <p14:tracePt t="6715" x="3281363" y="2647950"/>
          <p14:tracePt t="6716" x="3290888" y="2652713"/>
          <p14:tracePt t="6732" x="3324225" y="2667000"/>
          <p14:tracePt t="6749" x="3367088" y="2686050"/>
          <p14:tracePt t="6765" x="3414713" y="2709863"/>
          <p14:tracePt t="6781" x="3457575" y="2738438"/>
          <p14:tracePt t="6798" x="3500438" y="2762250"/>
          <p14:tracePt t="6815" x="3538538" y="2795588"/>
          <p14:tracePt t="6832" x="3581400" y="2824163"/>
          <p14:tracePt t="6849" x="3624263" y="2862263"/>
          <p14:tracePt t="6865" x="3657600" y="2876550"/>
          <p14:tracePt t="6881" x="3686175" y="2886075"/>
          <p14:tracePt t="6899" x="3700463" y="2886075"/>
          <p14:tracePt t="6916" x="3719513" y="2876550"/>
          <p14:tracePt t="6932" x="3738563" y="2857500"/>
          <p14:tracePt t="6949" x="3757613" y="2833688"/>
          <p14:tracePt t="6965" x="3767138" y="2824163"/>
          <p14:tracePt t="6981" x="3790950" y="2824163"/>
          <p14:tracePt t="6998" x="3819525" y="2824163"/>
          <p14:tracePt t="7015" x="3867150" y="2824163"/>
          <p14:tracePt t="7033" x="3905250" y="2824163"/>
          <p14:tracePt t="7049" x="3933825" y="2824163"/>
          <p14:tracePt t="7065" x="3957638" y="2828925"/>
          <p14:tracePt t="7083" x="3976688" y="2838450"/>
          <p14:tracePt t="7099" x="3990975" y="2838450"/>
          <p14:tracePt t="7101" x="3995738" y="2838450"/>
          <p14:tracePt t="7115" x="4000500" y="2838450"/>
          <p14:tracePt t="7132" x="4014788" y="2838450"/>
          <p14:tracePt t="7149" x="4071938" y="2819400"/>
          <p14:tracePt t="7165" x="4119563" y="2805113"/>
          <p14:tracePt t="7182" x="4167188" y="2790825"/>
          <p14:tracePt t="7199" x="4200525" y="2781300"/>
          <p14:tracePt t="7215" x="4229100" y="2771775"/>
          <p14:tracePt t="7233" x="4238625" y="2767013"/>
          <p14:tracePt t="7248" x="4248150" y="2767013"/>
          <p14:tracePt t="7265" x="4257675" y="2757488"/>
          <p14:tracePt t="7283" x="4262438" y="2752725"/>
          <p14:tracePt t="7299" x="4267200" y="2747963"/>
          <p14:tracePt t="7315" x="4271963" y="2738438"/>
          <p14:tracePt t="7333" x="4281488" y="2728913"/>
          <p14:tracePt t="7349" x="4281488" y="2724150"/>
          <p14:tracePt t="7366" x="4295775" y="2709863"/>
          <p14:tracePt t="7383" x="4310063" y="2695575"/>
          <p14:tracePt t="7399" x="4314825" y="2686050"/>
          <p14:tracePt t="7416" x="4319588" y="2681288"/>
          <p14:tracePt t="7433" x="4319588" y="2676525"/>
          <p14:tracePt t="7449" x="4329113" y="2667000"/>
          <p14:tracePt t="7484" x="4329113" y="2676525"/>
          <p14:tracePt t="7499" x="4333875" y="2686050"/>
          <p14:tracePt t="7516" x="4333875" y="2705100"/>
          <p14:tracePt t="7532" x="4329113" y="2733675"/>
          <p14:tracePt t="7549" x="4310063" y="2771775"/>
          <p14:tracePt t="7565" x="4291013" y="2814638"/>
          <p14:tracePt t="7582" x="4276725" y="2838450"/>
          <p14:tracePt t="7630" x="4276725" y="2843213"/>
          <p14:tracePt t="7645" x="4271963" y="2843213"/>
          <p14:tracePt t="7652" x="4262438" y="2838450"/>
          <p14:tracePt t="7666" x="4257675" y="2833688"/>
          <p14:tracePt t="7682" x="4229100" y="2824163"/>
          <p14:tracePt t="7699" x="4200525" y="2824163"/>
          <p14:tracePt t="7716" x="4162425" y="2824163"/>
          <p14:tracePt t="7733" x="4095750" y="2824163"/>
          <p14:tracePt t="7749" x="4019550" y="2824163"/>
          <p14:tracePt t="7766" x="3943350" y="2824163"/>
          <p14:tracePt t="7782" x="3881438" y="2824163"/>
          <p14:tracePt t="7800" x="3800475" y="2824163"/>
          <p14:tracePt t="7816" x="3743325" y="2824163"/>
          <p14:tracePt t="7833" x="3700463" y="2824163"/>
          <p14:tracePt t="7850" x="3676650" y="2824163"/>
          <p14:tracePt t="7866" x="3667125" y="2824163"/>
          <p14:tracePt t="7883" x="3652838" y="2824163"/>
          <p14:tracePt t="7899" x="3633788" y="2824163"/>
          <p14:tracePt t="7916" x="3590925" y="2824163"/>
          <p14:tracePt t="7933" x="3443288" y="2824163"/>
          <p14:tracePt t="7950" x="3343275" y="2824163"/>
          <p14:tracePt t="7966" x="3267075" y="2824163"/>
          <p14:tracePt t="7983" x="3238500" y="2824163"/>
          <p14:tracePt t="8000" x="3219450" y="2824163"/>
          <p14:tracePt t="8016" x="3209925" y="2824163"/>
          <p14:tracePt t="8033" x="3205163" y="2824163"/>
          <p14:tracePt t="8050" x="3200400" y="2824163"/>
          <p14:tracePt t="8085" x="3195638" y="2828925"/>
          <p14:tracePt t="8100" x="3195638" y="2838450"/>
          <p14:tracePt t="8116" x="3190875" y="2857500"/>
          <p14:tracePt t="8134" x="3181350" y="2890838"/>
          <p14:tracePt t="8149" x="3157538" y="2924175"/>
          <p14:tracePt t="8166" x="3143250" y="2947988"/>
          <p14:tracePt t="8182" x="3133725" y="2976563"/>
          <p14:tracePt t="8200" x="3128963" y="2990850"/>
          <p14:tracePt t="8216" x="3128963" y="3000375"/>
          <p14:tracePt t="8233" x="3128963" y="3009900"/>
          <p14:tracePt t="8266" x="3128963" y="3014663"/>
          <p14:tracePt t="8284" x="3133725" y="3024188"/>
          <p14:tracePt t="8301" x="3138488" y="3033713"/>
          <p14:tracePt t="8317" x="3143250" y="3038475"/>
          <p14:tracePt t="8333" x="3152775" y="3048000"/>
          <p14:tracePt t="8349" x="3152775" y="3057525"/>
          <p14:tracePt t="8366" x="3157538" y="3067050"/>
          <p14:tracePt t="8383" x="3162300" y="3081338"/>
          <p14:tracePt t="8399" x="3171825" y="3090863"/>
          <p14:tracePt t="8417" x="3176588" y="3114675"/>
          <p14:tracePt t="8434" x="3186113" y="3138488"/>
          <p14:tracePt t="8450" x="3200400" y="3157538"/>
          <p14:tracePt t="8467" x="3214688" y="3181350"/>
          <p14:tracePt t="8483" x="3224213" y="3190875"/>
          <p14:tracePt t="8500" x="3238500" y="3200400"/>
          <p14:tracePt t="8517" x="3248025" y="3219450"/>
          <p14:tracePt t="8533" x="3257550" y="3224213"/>
          <p14:tracePt t="8549" x="3262313" y="3233738"/>
          <p14:tracePt t="8566" x="3267075" y="3233738"/>
          <p14:tracePt t="8583" x="3271838" y="3243263"/>
          <p14:tracePt t="8599" x="3281363" y="3252788"/>
          <p14:tracePt t="8616" x="3305175" y="3262313"/>
          <p14:tracePt t="8633" x="3319463" y="3271838"/>
          <p14:tracePt t="8650" x="3367088" y="3276600"/>
          <p14:tracePt t="8666" x="3467100" y="3309938"/>
          <p14:tracePt t="8683" x="3700463" y="3338513"/>
          <p14:tracePt t="8700" x="4010025" y="3338513"/>
          <p14:tracePt t="8716" x="4191000" y="3338513"/>
          <p14:tracePt t="8733" x="4314825" y="3286125"/>
          <p14:tracePt t="8750" x="4386263" y="3224213"/>
          <p14:tracePt t="8767" x="4410075" y="3186113"/>
          <p14:tracePt t="8784" x="4410075" y="3167063"/>
          <p14:tracePt t="8800" x="4410075" y="3162300"/>
          <p14:tracePt t="8816" x="4410075" y="3152775"/>
          <p14:tracePt t="8965" x="4410075" y="3148013"/>
          <p14:tracePt t="9197" x="4400550" y="3143250"/>
          <p14:tracePt t="9220" x="4391025" y="3143250"/>
          <p14:tracePt t="9236" x="4386263" y="3143250"/>
          <p14:tracePt t="15724" x="4386263" y="3148013"/>
          <p14:tracePt t="15734" x="4457700" y="3267075"/>
          <p14:tracePt t="15740" x="4643438" y="3457575"/>
          <p14:tracePt t="15771" x="4843463" y="3638550"/>
          <p14:tracePt t="15813" x="4767263" y="3643313"/>
          <p14:tracePt t="15821" x="4462463" y="3643313"/>
          <p14:tracePt t="15830" x="4033838" y="3686175"/>
          <p14:tracePt t="15839" x="3538538" y="3729038"/>
          <p14:tracePt t="15856" x="2728913" y="3833813"/>
          <p14:tracePt t="15873" x="2595563" y="3910013"/>
          <p14:tracePt t="15889" x="2566988" y="4005263"/>
          <p14:tracePt t="15906" x="2481263" y="4119563"/>
          <p14:tracePt t="15923" x="2428875" y="4176713"/>
          <p14:tracePt t="15940" x="2414588" y="4195763"/>
          <p14:tracePt t="15956" x="2409825" y="4205288"/>
          <p14:tracePt t="15973" x="2371725" y="4205288"/>
          <p14:tracePt t="16181" x="2352675" y="4210050"/>
          <p14:tracePt t="16189" x="2324100" y="4195763"/>
          <p14:tracePt t="16206" x="2290763" y="4186238"/>
          <p14:tracePt t="16223" x="2190750" y="4167188"/>
          <p14:tracePt t="16239" x="2047875" y="4157663"/>
          <p14:tracePt t="16256" x="1876425" y="4157663"/>
          <p14:tracePt t="16273" x="1681163" y="4157663"/>
          <p14:tracePt t="16290" x="1385888" y="4157663"/>
          <p14:tracePt t="16307" x="985838" y="4157663"/>
          <p14:tracePt t="16323" x="700088" y="4157663"/>
          <p14:tracePt t="16340" x="523875" y="4157663"/>
          <p14:tracePt t="16341" x="476250" y="4157663"/>
          <p14:tracePt t="16357" x="447675" y="4157663"/>
          <p14:tracePt t="16444" x="442913" y="4152900"/>
          <p14:tracePt t="16453" x="438150" y="4143375"/>
          <p14:tracePt t="16461" x="428625" y="4133850"/>
          <p14:tracePt t="16473" x="423863" y="4129088"/>
          <p14:tracePt t="16489" x="400050" y="4105275"/>
          <p14:tracePt t="16506" x="395288" y="4100513"/>
          <p14:tracePt t="16523" x="390525" y="4090988"/>
          <p14:tracePt t="16629" x="400050" y="4090988"/>
          <p14:tracePt t="16638" x="414338" y="4090988"/>
          <p14:tracePt t="16644" x="433388" y="4090988"/>
          <p14:tracePt t="16657" x="457200" y="4090988"/>
          <p14:tracePt t="16673" x="490538" y="4090988"/>
          <p14:tracePt t="16690" x="519113" y="4090988"/>
          <p14:tracePt t="16706" x="538163" y="4090988"/>
          <p14:tracePt t="16724" x="566738" y="4090988"/>
          <p14:tracePt t="16740" x="609600" y="4076700"/>
          <p14:tracePt t="16756" x="657225" y="4071938"/>
          <p14:tracePt t="16773" x="709613" y="4052888"/>
          <p14:tracePt t="16790" x="719138" y="4043363"/>
          <p14:tracePt t="16824" x="723900" y="4043363"/>
          <p14:tracePt t="16965" x="728663" y="4043363"/>
          <p14:tracePt t="16973" x="742950" y="4043363"/>
          <p14:tracePt t="16981" x="771525" y="4043363"/>
          <p14:tracePt t="16990" x="809625" y="4043363"/>
          <p14:tracePt t="17006" x="866775" y="4043363"/>
          <p14:tracePt t="17024" x="890588" y="4043363"/>
          <p14:tracePt t="17040" x="909638" y="4043363"/>
          <p14:tracePt t="17057" x="923925" y="4043363"/>
          <p14:tracePt t="17090" x="928688" y="4043363"/>
          <p14:tracePt t="17123" x="933450" y="4043363"/>
          <p14:tracePt t="17157" x="942975" y="4043363"/>
          <p14:tracePt t="17165" x="947738" y="4043363"/>
          <p14:tracePt t="17174" x="952500" y="4043363"/>
          <p14:tracePt t="17190" x="976313" y="4043363"/>
          <p14:tracePt t="17206" x="1004888" y="4043363"/>
          <p14:tracePt t="17224" x="1023938" y="4043363"/>
          <p14:tracePt t="17240" x="1042988" y="4043363"/>
          <p14:tracePt t="17257" x="1047750" y="4043363"/>
          <p14:tracePt t="17274" x="1057275" y="4043363"/>
          <p14:tracePt t="17290" x="1066800" y="4043363"/>
          <p14:tracePt t="17306" x="1071563" y="4038600"/>
          <p14:tracePt t="17324" x="1095375" y="4038600"/>
          <p14:tracePt t="17340" x="1119188" y="4033838"/>
          <p14:tracePt t="17357" x="1143000" y="4019550"/>
          <p14:tracePt t="17373" x="1147763" y="4019550"/>
          <p14:tracePt t="17549" x="1152525" y="4019550"/>
          <p14:tracePt t="17556" x="1166813" y="4019550"/>
          <p14:tracePt t="17574" x="1233488" y="4000500"/>
          <p14:tracePt t="17590" x="1319213" y="3957638"/>
          <p14:tracePt t="17607" x="1338263" y="3933825"/>
          <p14:tracePt t="17624" x="1343025" y="3933825"/>
          <p14:tracePt t="18085" x="1347788" y="3929063"/>
          <p14:tracePt t="18116" x="1347788" y="3933825"/>
          <p14:tracePt t="18149" x="1347788" y="3938588"/>
          <p14:tracePt t="18700" x="1338263" y="3938588"/>
          <p14:tracePt t="18716" x="1333500" y="3938588"/>
          <p14:tracePt t="18725" x="1323975" y="3938588"/>
          <p14:tracePt t="18741" x="1304925" y="3938588"/>
          <p14:tracePt t="19021" x="1314450" y="3919538"/>
          <p14:tracePt t="19028" x="1314450" y="3905250"/>
          <p14:tracePt t="19044" x="1309688" y="3900488"/>
          <p14:tracePt t="19101" x="1309688" y="3895725"/>
          <p14:tracePt t="19132" x="1309688" y="3890963"/>
          <p14:tracePt t="19148" x="1304925" y="3890963"/>
          <p14:tracePt t="19157" x="1295400" y="3890963"/>
          <p14:tracePt t="19172" x="1290638" y="3890963"/>
          <p14:tracePt t="19285" x="1285875" y="3890963"/>
          <p14:tracePt t="19300" x="1276350" y="3890963"/>
          <p14:tracePt t="19311" x="1271588" y="3895725"/>
          <p14:tracePt t="19325" x="1266825" y="3895725"/>
          <p14:tracePt t="19342" x="1262063" y="3910013"/>
          <p14:tracePt t="19358" x="1257300" y="3919538"/>
          <p14:tracePt t="19375" x="1233488" y="3943350"/>
          <p14:tracePt t="19392" x="1219200" y="3948113"/>
          <p14:tracePt t="19409" x="1219200" y="3952875"/>
          <p14:tracePt t="19494" x="1214438" y="3952875"/>
          <p14:tracePt t="19501" x="1204913" y="3952875"/>
          <p14:tracePt t="19517" x="1200150" y="3952875"/>
          <p14:tracePt t="19533" x="1195388" y="3952875"/>
          <p14:tracePt t="19542" x="1185863" y="3948113"/>
          <p14:tracePt t="19559" x="1166813" y="3948113"/>
          <p14:tracePt t="19576" x="1138238" y="3948113"/>
          <p14:tracePt t="19592" x="1128713" y="3948113"/>
          <p14:tracePt t="19628" x="1123950" y="3948113"/>
          <p14:tracePt t="19644" x="1119188" y="3957638"/>
          <p14:tracePt t="19669" x="1119188" y="3967163"/>
          <p14:tracePt t="19685" x="1119188" y="3971925"/>
          <p14:tracePt t="19694" x="1119188" y="3976688"/>
          <p14:tracePt t="19709" x="1114425" y="3990975"/>
          <p14:tracePt t="19725" x="1104900" y="3995738"/>
          <p14:tracePt t="19742" x="1104900" y="4000500"/>
          <p14:tracePt t="19775" x="1100138" y="4005263"/>
          <p14:tracePt t="19793" x="1100138" y="4014788"/>
          <p14:tracePt t="19809" x="1095375" y="4024313"/>
          <p14:tracePt t="19826" x="1095375" y="4029075"/>
          <p14:tracePt t="19843" x="1095375" y="4033838"/>
          <p14:tracePt t="19860" x="1095375" y="4038600"/>
          <p14:tracePt t="19909" x="1095375" y="4043363"/>
          <p14:tracePt t="19941" x="1095375" y="4052888"/>
          <p14:tracePt t="19973" x="1095375" y="4057650"/>
          <p14:tracePt t="20012" x="1095375" y="4062413"/>
          <p14:tracePt t="20029" x="1095375" y="4067175"/>
          <p14:tracePt t="20037" x="1095375" y="4071938"/>
          <p14:tracePt t="20061" x="1100138" y="4076700"/>
          <p14:tracePt t="20084" x="1100138" y="4081463"/>
          <p14:tracePt t="20093" x="1104900" y="4086225"/>
          <p14:tracePt t="20148" x="1109663" y="4090988"/>
          <p14:tracePt t="20181" x="1114425" y="4095750"/>
          <p14:tracePt t="20205" x="1123950" y="4095750"/>
          <p14:tracePt t="20245" x="1128713" y="4105275"/>
          <p14:tracePt t="20262" x="1133475" y="4105275"/>
          <p14:tracePt t="20277" x="1138238" y="4105275"/>
          <p14:tracePt t="20301" x="1147763" y="4105275"/>
          <p14:tracePt t="20317" x="1152525" y="4105275"/>
          <p14:tracePt t="20332" x="1157288" y="4105275"/>
          <p14:tracePt t="20348" x="1162050" y="4105275"/>
          <p14:tracePt t="20364" x="1166813" y="4105275"/>
          <p14:tracePt t="20372" x="1171575" y="4105275"/>
          <p14:tracePt t="20381" x="1176338" y="4105275"/>
          <p14:tracePt t="20393" x="1181100" y="4105275"/>
          <p14:tracePt t="20410" x="1185863" y="4105275"/>
          <p14:tracePt t="20426" x="1190625" y="4100513"/>
          <p14:tracePt t="20443" x="1190625" y="4090988"/>
          <p14:tracePt t="20461" x="1200150" y="4076700"/>
          <p14:tracePt t="20477" x="1200150" y="4067175"/>
          <p14:tracePt t="20493" x="1204913" y="4052888"/>
          <p14:tracePt t="20510" x="1209675" y="4048125"/>
          <p14:tracePt t="20526" x="1209675" y="4043363"/>
          <p14:tracePt t="20543" x="1214438" y="4038600"/>
          <p14:tracePt t="20559" x="1214438" y="4029075"/>
          <p14:tracePt t="20576" x="1214438" y="4014788"/>
          <p14:tracePt t="20593" x="1219200" y="3995738"/>
          <p14:tracePt t="20610" x="1219200" y="3981450"/>
          <p14:tracePt t="20626" x="1219200" y="3967163"/>
          <p14:tracePt t="20643" x="1228725" y="3948113"/>
          <p14:tracePt t="20660" x="1228725" y="3933825"/>
          <p14:tracePt t="20676" x="1228725" y="3919538"/>
          <p14:tracePt t="20693" x="1223963" y="3905250"/>
          <p14:tracePt t="20710" x="1219200" y="3900488"/>
          <p14:tracePt t="20726" x="1214438" y="3895725"/>
          <p14:tracePt t="20743" x="1204913" y="3895725"/>
          <p14:tracePt t="20759" x="1200150" y="3895725"/>
          <p14:tracePt t="20776" x="1195388" y="3895725"/>
          <p14:tracePt t="20793" x="1185863" y="3895725"/>
          <p14:tracePt t="20810" x="1181100" y="3890963"/>
          <p14:tracePt t="20843" x="1176338" y="3890963"/>
          <p14:tracePt t="20860" x="1166813" y="3890963"/>
          <p14:tracePt t="20893" x="1162050" y="3900488"/>
          <p14:tracePt t="20934" x="1157288" y="3905250"/>
          <p14:tracePt t="20948" x="1152525" y="3905250"/>
          <p14:tracePt t="20964" x="1147763" y="3910013"/>
          <p14:tracePt t="20990" x="1143000" y="3914775"/>
          <p14:tracePt t="21005" x="1138238" y="3919538"/>
          <p14:tracePt t="21028" x="1133475" y="3924300"/>
          <p14:tracePt t="21038" x="1128713" y="3929063"/>
          <p14:tracePt t="21061" x="1123950" y="3929063"/>
          <p14:tracePt t="21069" x="1119188" y="3933825"/>
          <p14:tracePt t="21077" x="1114425" y="3943350"/>
          <p14:tracePt t="21110" x="1109663" y="3948113"/>
          <p14:tracePt t="21127" x="1100138" y="3967163"/>
          <p14:tracePt t="21144" x="1085850" y="3986213"/>
          <p14:tracePt t="21160" x="1066800" y="4005263"/>
          <p14:tracePt t="21177" x="1052513" y="4024313"/>
          <p14:tracePt t="21194" x="1047750" y="4043363"/>
          <p14:tracePt t="21210" x="1042988" y="4043363"/>
          <p14:tracePt t="21227" x="1042988" y="4052888"/>
          <p14:tracePt t="21260" x="1042988" y="4067175"/>
          <p14:tracePt t="21277" x="1047750" y="4071938"/>
          <p14:tracePt t="21294" x="1052513" y="4076700"/>
          <p14:tracePt t="21327" x="1062038" y="4086225"/>
          <p14:tracePt t="21344" x="1066800" y="4086225"/>
          <p14:tracePt t="21360" x="1066800" y="4090988"/>
          <p14:tracePt t="21525" x="1066800" y="4100513"/>
          <p14:tracePt t="21533" x="1066800" y="4105275"/>
          <p14:tracePt t="21917" x="1066800" y="4090988"/>
          <p14:tracePt t="22164" x="1071563" y="4086225"/>
          <p14:tracePt t="22173" x="1076325" y="4086225"/>
          <p14:tracePt t="22211" x="1085850" y="4086225"/>
          <p14:tracePt t="22228" x="1095375" y="4081463"/>
          <p14:tracePt t="22245" x="1123950" y="4071938"/>
          <p14:tracePt t="22261" x="1128713" y="4071938"/>
          <p14:tracePt t="22278" x="1143000" y="4067175"/>
          <p14:tracePt t="22294" x="1157288" y="4057650"/>
          <p14:tracePt t="22332" x="1162050" y="4057650"/>
          <p14:tracePt t="22345" x="1171575" y="4052888"/>
          <p14:tracePt t="22361" x="1181100" y="4048125"/>
          <p14:tracePt t="22378" x="1190625" y="4038600"/>
          <p14:tracePt t="22395" x="1204913" y="4033838"/>
          <p14:tracePt t="22411" x="1214438" y="4024313"/>
          <p14:tracePt t="22429" x="1233488" y="4005263"/>
          <p14:tracePt t="22445" x="1247775" y="3990975"/>
          <p14:tracePt t="22461" x="1252538" y="3976688"/>
          <p14:tracePt t="22479" x="1257300" y="3971925"/>
          <p14:tracePt t="22494" x="1266825" y="3967163"/>
          <p14:tracePt t="22511" x="1266825" y="3962400"/>
          <p14:tracePt t="22528" x="1276350" y="3957638"/>
          <p14:tracePt t="22561" x="1276350" y="3952875"/>
          <p14:tracePt t="22578" x="1285875" y="3938588"/>
          <p14:tracePt t="22594" x="1290638" y="3929063"/>
          <p14:tracePt t="22612" x="1300163" y="3914775"/>
          <p14:tracePt t="22629" x="1314450" y="3910013"/>
          <p14:tracePt t="22645" x="1323975" y="3895725"/>
          <p14:tracePt t="22661" x="1333500" y="3890963"/>
          <p14:tracePt t="22678" x="1338263" y="3886200"/>
          <p14:tracePt t="22695" x="1343025" y="3876675"/>
          <p14:tracePt t="22711" x="1352550" y="3867150"/>
          <p14:tracePt t="22728" x="1357313" y="3862388"/>
          <p14:tracePt t="22745" x="1366838" y="3852863"/>
          <p14:tracePt t="22762" x="1371600" y="3848100"/>
          <p14:tracePt t="22778" x="1376363" y="3843338"/>
          <p14:tracePt t="22795" x="1381125" y="3838575"/>
          <p14:tracePt t="22811" x="1381125" y="3833813"/>
          <p14:tracePt t="22828" x="1390650" y="3829050"/>
          <p14:tracePt t="22845" x="1390650" y="3824288"/>
          <p14:tracePt t="22862" x="1395413" y="3824288"/>
          <p14:tracePt t="22878" x="1400175" y="3814763"/>
          <p14:tracePt t="22895" x="1404938" y="3805238"/>
          <p14:tracePt t="22941" x="1409700" y="3800475"/>
          <p14:tracePt t="22989" x="1414463" y="3795713"/>
          <p14:tracePt t="22997" x="1419225" y="3795713"/>
          <p14:tracePt t="23029" x="1423988" y="3786188"/>
          <p14:tracePt t="23052" x="1423988" y="3781425"/>
          <p14:tracePt t="23069" x="1423988" y="3776663"/>
          <p14:tracePt t="23077" x="1428750" y="3767138"/>
          <p14:tracePt t="23094" x="1428750" y="3762375"/>
          <p14:tracePt t="23100" x="1433513" y="3752850"/>
          <p14:tracePt t="23117" x="1438275" y="3748088"/>
          <p14:tracePt t="23132" x="1438275" y="3743325"/>
          <p14:tracePt t="23162" x="1438275" y="3733800"/>
          <p14:tracePt t="23179" x="1443038" y="3724275"/>
          <p14:tracePt t="23195" x="1443038" y="3719513"/>
          <p14:tracePt t="23212" x="1443038" y="3709988"/>
          <p14:tracePt t="23245" x="1443038" y="3700463"/>
          <p14:tracePt t="23262" x="1447800" y="3695700"/>
          <p14:tracePt t="23279" x="1452563" y="3686175"/>
          <p14:tracePt t="23316" x="1457325" y="3676650"/>
          <p14:tracePt t="23332" x="1457325" y="3671888"/>
          <p14:tracePt t="23348" x="1457325" y="3667125"/>
          <p14:tracePt t="23364" x="1462088" y="3657600"/>
          <p14:tracePt t="23379" x="1466850" y="3652838"/>
          <p14:tracePt t="23395" x="1466850" y="3648075"/>
          <p14:tracePt t="23413" x="1466850" y="3633788"/>
          <p14:tracePt t="23429" x="1471613" y="3624263"/>
          <p14:tracePt t="23445" x="1476375" y="3619500"/>
          <p14:tracePt t="23462" x="1476375" y="3609975"/>
          <p14:tracePt t="23478" x="1481138" y="3605213"/>
          <p14:tracePt t="23495" x="1485900" y="3590925"/>
          <p14:tracePt t="23513" x="1485900" y="3581400"/>
          <p14:tracePt t="23529" x="1490663" y="3562350"/>
          <p14:tracePt t="23545" x="1500188" y="3552825"/>
          <p14:tracePt t="23562" x="1500188" y="3543300"/>
          <p14:tracePt t="23579" x="1504950" y="3514725"/>
          <p14:tracePt t="23595" x="1514475" y="3509963"/>
          <p14:tracePt t="23613" x="1519238" y="3490913"/>
          <p14:tracePt t="23629" x="1519238" y="3476625"/>
          <p14:tracePt t="23645" x="1524000" y="3471863"/>
          <p14:tracePt t="23662" x="1528763" y="3462338"/>
          <p14:tracePt t="23695" x="1528763" y="3452813"/>
          <p14:tracePt t="23713" x="1528763" y="3448050"/>
          <p14:tracePt t="23729" x="1538288" y="3443288"/>
          <p14:tracePt t="23746" x="1538288" y="3433763"/>
          <p14:tracePt t="23762" x="1538288" y="3424238"/>
          <p14:tracePt t="23779" x="1538288" y="3414713"/>
          <p14:tracePt t="23796" x="1543050" y="3400425"/>
          <p14:tracePt t="23813" x="1552575" y="3386138"/>
          <p14:tracePt t="23829" x="1552575" y="3376613"/>
          <p14:tracePt t="23846" x="1557338" y="3362325"/>
          <p14:tracePt t="23862" x="1566863" y="3338513"/>
          <p14:tracePt t="23879" x="1571625" y="3309938"/>
          <p14:tracePt t="23896" x="1590675" y="3267075"/>
          <p14:tracePt t="23912" x="1604963" y="3224213"/>
          <p14:tracePt t="23929" x="1619250" y="3171825"/>
          <p14:tracePt t="23946" x="1624013" y="3157538"/>
          <p14:tracePt t="23962" x="1628775" y="3128963"/>
          <p14:tracePt t="23980" x="1638300" y="3114675"/>
          <p14:tracePt t="23995" x="1643063" y="3095625"/>
          <p14:tracePt t="24012" x="1652588" y="3076575"/>
          <p14:tracePt t="24029" x="1657350" y="3062288"/>
          <p14:tracePt t="24046" x="1662113" y="3048000"/>
          <p14:tracePt t="24062" x="1666875" y="3024188"/>
          <p14:tracePt t="24080" x="1681163" y="3009900"/>
          <p14:tracePt t="24095" x="1685925" y="2976563"/>
          <p14:tracePt t="24113" x="1695450" y="2947988"/>
          <p14:tracePt t="24129" x="1704975" y="2924175"/>
          <p14:tracePt t="24146" x="1719263" y="2905125"/>
          <p14:tracePt t="24162" x="1719263" y="2886075"/>
          <p14:tracePt t="24179" x="1724025" y="2862263"/>
          <p14:tracePt t="24196" x="1733550" y="2833688"/>
          <p14:tracePt t="24213" x="1743075" y="2800350"/>
          <p14:tracePt t="24229" x="1747838" y="2786063"/>
          <p14:tracePt t="24246" x="1752600" y="2771775"/>
          <p14:tracePt t="24263" x="1757363" y="2762250"/>
          <p14:tracePt t="24389" x="1762125" y="2757488"/>
          <p14:tracePt t="24398" x="1771650" y="2747963"/>
          <p14:tracePt t="24413" x="1781175" y="2733675"/>
          <p14:tracePt t="24430" x="1790700" y="2724150"/>
          <p14:tracePt t="24446" x="1800225" y="2709863"/>
          <p14:tracePt t="24463" x="1804988" y="2695575"/>
          <p14:tracePt t="24480" x="1814513" y="2686050"/>
          <p14:tracePt t="24496" x="1819275" y="2681288"/>
          <p14:tracePt t="24513" x="1824038" y="2671763"/>
          <p14:tracePt t="24530" x="1838325" y="2671763"/>
          <p14:tracePt t="24547" x="1843088" y="2662238"/>
          <p14:tracePt t="24563" x="1852613" y="2657475"/>
          <p14:tracePt t="24580" x="1862138" y="2638425"/>
          <p14:tracePt t="24581" x="1866900" y="2633663"/>
          <p14:tracePt t="24596" x="1876425" y="2624138"/>
          <p14:tracePt t="24613" x="1885950" y="2605088"/>
          <p14:tracePt t="24629" x="1900238" y="2590800"/>
          <p14:tracePt t="24647" x="1905000" y="2586038"/>
          <p14:tracePt t="24663" x="1914525" y="2581275"/>
          <p14:tracePt t="24680" x="1919288" y="2581275"/>
          <p14:tracePt t="24713" x="1924050" y="2581275"/>
          <p14:tracePt t="24729" x="1933575" y="2581275"/>
          <p14:tracePt t="24763" x="1943100" y="2581275"/>
          <p14:tracePt t="24780" x="1947863" y="2581275"/>
          <p14:tracePt t="24797" x="1966913" y="2571750"/>
          <p14:tracePt t="24813" x="1976438" y="2566988"/>
          <p14:tracePt t="24830" x="1990725" y="2557463"/>
          <p14:tracePt t="24846" x="2000250" y="2552700"/>
          <p14:tracePt t="24863" x="2014538" y="2547938"/>
          <p14:tracePt t="24880" x="2019300" y="2547938"/>
          <p14:tracePt t="24896" x="2033588" y="2547938"/>
          <p14:tracePt t="24913" x="2038350" y="2547938"/>
          <p14:tracePt t="24930" x="2043113" y="2547938"/>
          <p14:tracePt t="24947" x="2052638" y="2547938"/>
          <p14:tracePt t="24963" x="2057400" y="2547938"/>
          <p14:tracePt t="24965" x="2062163" y="2547938"/>
          <p14:tracePt t="24980" x="2066925" y="2547938"/>
          <p14:tracePt t="24997" x="2076450" y="2547938"/>
          <p14:tracePt t="25013" x="2081213" y="2547938"/>
          <p14:tracePt t="25030" x="2085975" y="2547938"/>
          <p14:tracePt t="25047" x="2100263" y="2547938"/>
          <p14:tracePt t="25063" x="2105025" y="2547938"/>
          <p14:tracePt t="25080" x="2124075" y="2538413"/>
          <p14:tracePt t="25096" x="2138363" y="2538413"/>
          <p14:tracePt t="25114" x="2171700" y="2528888"/>
          <p14:tracePt t="25130" x="2190750" y="2524125"/>
          <p14:tracePt t="25147" x="2219325" y="2514600"/>
          <p14:tracePt t="25164" x="2271713" y="2505075"/>
          <p14:tracePt t="25180" x="2271713" y="2500313"/>
          <p14:tracePt t="25197" x="2309813" y="2490788"/>
          <p14:tracePt t="25214" x="2319338" y="2486025"/>
          <p14:tracePt t="25230" x="2333625" y="2486025"/>
          <p14:tracePt t="25247" x="2343150" y="2486025"/>
          <p14:tracePt t="25263" x="2357438" y="2486025"/>
          <p14:tracePt t="25280" x="2362200" y="2486025"/>
          <p14:tracePt t="25297" x="2371725" y="2486025"/>
          <p14:tracePt t="25314" x="2381250" y="2486025"/>
          <p14:tracePt t="25330" x="2395538" y="2486025"/>
          <p14:tracePt t="25347" x="2405063" y="2486025"/>
          <p14:tracePt t="25365" x="2424113" y="2486025"/>
          <p14:tracePt t="25380" x="2443163" y="2486025"/>
          <p14:tracePt t="25397" x="2457450" y="2486025"/>
          <p14:tracePt t="25414" x="2476500" y="2486025"/>
          <p14:tracePt t="25430" x="2495550" y="2486025"/>
          <p14:tracePt t="25447" x="2509838" y="2486025"/>
          <p14:tracePt t="25464" x="2528888" y="2486025"/>
          <p14:tracePt t="25481" x="2543175" y="2486025"/>
          <p14:tracePt t="25497" x="2552700" y="2486025"/>
          <p14:tracePt t="25514" x="2562225" y="2486025"/>
          <p14:tracePt t="25530" x="2571750" y="2486025"/>
          <p14:tracePt t="25547" x="2586038" y="2486025"/>
          <p14:tracePt t="25565" x="2605088" y="2486025"/>
          <p14:tracePt t="25580" x="2624138" y="2486025"/>
          <p14:tracePt t="25597" x="2633663" y="2486025"/>
          <p14:tracePt t="25614" x="2643188" y="2486025"/>
          <p14:tracePt t="25630" x="2662238" y="2481263"/>
          <p14:tracePt t="25648" x="2667000" y="2481263"/>
          <p14:tracePt t="25664" x="2681288" y="2481263"/>
          <p14:tracePt t="25680" x="2690813" y="2481263"/>
          <p14:tracePt t="25697" x="2705100" y="2481263"/>
          <p14:tracePt t="25714" x="2719388" y="2481263"/>
          <p14:tracePt t="25730" x="2728913" y="2481263"/>
          <p14:tracePt t="25748" x="2743200" y="2481263"/>
          <p14:tracePt t="25765" x="2752725" y="2481263"/>
          <p14:tracePt t="25780" x="2767013" y="2481263"/>
          <p14:tracePt t="25798" x="2771775" y="2481263"/>
          <p14:tracePt t="25814" x="2790825" y="2481263"/>
          <p14:tracePt t="25830" x="2805113" y="2481263"/>
          <p14:tracePt t="25847" x="2809875" y="2481263"/>
          <p14:tracePt t="25864" x="2819400" y="2481263"/>
          <p14:tracePt t="25881" x="2824163" y="2481263"/>
          <p14:tracePt t="25898" x="2833688" y="2481263"/>
          <p14:tracePt t="25914" x="2843213" y="2481263"/>
          <p14:tracePt t="25931" x="2847975" y="2481263"/>
          <p14:tracePt t="25947" x="2852738" y="2481263"/>
          <p14:tracePt t="25964" x="2867025" y="2481263"/>
          <p14:tracePt t="25981" x="2886075" y="2481263"/>
          <p14:tracePt t="25998" x="2890838" y="2481263"/>
          <p14:tracePt t="26014" x="2905125" y="2481263"/>
          <p14:tracePt t="26031" x="2909888" y="2481263"/>
          <p14:tracePt t="26048" x="2924175" y="2481263"/>
          <p14:tracePt t="26065" x="2938463" y="2481263"/>
          <p14:tracePt t="26081" x="2943225" y="2481263"/>
          <p14:tracePt t="26098" x="2957513" y="2481263"/>
          <p14:tracePt t="26115" x="2967038" y="2481263"/>
          <p14:tracePt t="26131" x="2981325" y="2481263"/>
          <p14:tracePt t="26147" x="2990850" y="2481263"/>
          <p14:tracePt t="26164" x="3024188" y="2481263"/>
          <p14:tracePt t="26181" x="3048000" y="2481263"/>
          <p14:tracePt t="26197" x="3057525" y="2481263"/>
          <p14:tracePt t="26214" x="3081338" y="2481263"/>
          <p14:tracePt t="26231" x="3090863" y="2481263"/>
          <p14:tracePt t="26247" x="3109913" y="2481263"/>
          <p14:tracePt t="26264" x="3124200" y="2481263"/>
          <p14:tracePt t="26281" x="3138488" y="2471738"/>
          <p14:tracePt t="26298" x="3148013" y="2471738"/>
          <p14:tracePt t="26315" x="3157538" y="2471738"/>
          <p14:tracePt t="26331" x="3167063" y="2471738"/>
          <p14:tracePt t="26349" x="3195638" y="2471738"/>
          <p14:tracePt t="26365" x="3214688" y="2471738"/>
          <p14:tracePt t="26381" x="3233738" y="2471738"/>
          <p14:tracePt t="26398" x="3252788" y="2471738"/>
          <p14:tracePt t="26414" x="3257550" y="2471738"/>
          <p14:tracePt t="26431" x="3267075" y="2471738"/>
          <p14:tracePt t="26464" x="3271838" y="2471738"/>
          <p14:tracePt t="26498" x="3286125" y="2471738"/>
          <p14:tracePt t="26515" x="3290888" y="2471738"/>
          <p14:tracePt t="26531" x="3309938" y="2471738"/>
          <p14:tracePt t="26549" x="3367088" y="2471738"/>
          <p14:tracePt t="26564" x="3429000" y="2471738"/>
          <p14:tracePt t="26581" x="3505200" y="2471738"/>
          <p14:tracePt t="26598" x="3600450" y="2471738"/>
          <p14:tracePt t="26614" x="3700463" y="2486025"/>
          <p14:tracePt t="26631" x="3790950" y="2500313"/>
          <p14:tracePt t="26648" x="3843338" y="2509838"/>
          <p14:tracePt t="26664" x="3881438" y="2509838"/>
          <p14:tracePt t="26681" x="3910013" y="2509838"/>
          <p14:tracePt t="26698" x="3929063" y="2509838"/>
          <p14:tracePt t="26715" x="3952875" y="2509838"/>
          <p14:tracePt t="26732" x="3981450" y="2500313"/>
          <p14:tracePt t="26734" x="4000500" y="2500313"/>
          <p14:tracePt t="26748" x="4033838" y="2490788"/>
          <p14:tracePt t="26765" x="4138613" y="2447925"/>
          <p14:tracePt t="26781" x="4200525" y="2424113"/>
          <p14:tracePt t="26798" x="4229100" y="2414588"/>
          <p14:tracePt t="26814" x="4233863" y="2409825"/>
          <p14:tracePt t="26832" x="4233863" y="2405063"/>
          <p14:tracePt t="26865" x="4233863" y="2395538"/>
          <p14:tracePt t="26883" x="4233863" y="2371725"/>
          <p14:tracePt t="26898" x="4210050" y="2324100"/>
          <p14:tracePt t="26914" x="4181475" y="2295525"/>
          <p14:tracePt t="26932" x="4119563" y="2243138"/>
          <p14:tracePt t="26948" x="4090988" y="2224088"/>
          <p14:tracePt t="26965" x="4000500" y="2181225"/>
          <p14:tracePt t="26982" x="3957638" y="2171700"/>
          <p14:tracePt t="26998" x="3919538" y="2162175"/>
          <p14:tracePt t="27015" x="3890963" y="2162175"/>
          <p14:tracePt t="27031" x="3867150" y="2162175"/>
          <p14:tracePt t="27048" x="3857625" y="2162175"/>
          <p14:tracePt t="27065" x="3833813" y="2157413"/>
          <p14:tracePt t="27081" x="3795713" y="2157413"/>
          <p14:tracePt t="27098" x="3748088" y="2157413"/>
          <p14:tracePt t="27115" x="3657600" y="2157413"/>
          <p14:tracePt t="27131" x="3590925" y="2157413"/>
          <p14:tracePt t="27149" x="3567113" y="2157413"/>
          <p14:tracePt t="27205" x="3562350" y="2157413"/>
          <p14:tracePt t="27214" x="3557588" y="2166938"/>
          <p14:tracePt t="27220" x="3552825" y="2166938"/>
          <p14:tracePt t="27232" x="3552825" y="2171700"/>
          <p14:tracePt t="27249" x="3543300" y="2181225"/>
          <p14:tracePt t="27266" x="3533775" y="2200275"/>
          <p14:tracePt t="27282" x="3529013" y="2205038"/>
          <p14:tracePt t="27349" x="3519488" y="2214563"/>
          <p14:tracePt t="27356" x="3519488" y="2224088"/>
          <p14:tracePt t="27365" x="3509963" y="2243138"/>
          <p14:tracePt t="27382" x="3495675" y="2266950"/>
          <p14:tracePt t="27399" x="3476625" y="2324100"/>
          <p14:tracePt t="27415" x="3462338" y="2376488"/>
          <p14:tracePt t="27432" x="3452813" y="2433638"/>
          <p14:tracePt t="27449" x="3452813" y="2471738"/>
          <p14:tracePt t="27465" x="3452813" y="2514600"/>
          <p14:tracePt t="27482" x="3476625" y="2562225"/>
          <p14:tracePt t="27499" x="3529013" y="2619375"/>
          <p14:tracePt t="27515" x="3595688" y="2671763"/>
          <p14:tracePt t="27532" x="3686175" y="2719388"/>
          <p14:tracePt t="27549" x="3824288" y="2771775"/>
          <p14:tracePt t="27565" x="3876675" y="2781300"/>
          <p14:tracePt t="27582" x="3881438" y="2781300"/>
          <p14:tracePt t="27637" x="3886200" y="2781300"/>
          <p14:tracePt t="27645" x="3886200" y="2776538"/>
          <p14:tracePt t="27652" x="3886200" y="2771775"/>
          <p14:tracePt t="27773" x="3886200" y="2767013"/>
          <p14:tracePt t="27806" x="3890963" y="2767013"/>
          <p14:tracePt t="28029" x="3881438" y="2771775"/>
          <p14:tracePt t="28037" x="3852863" y="2790825"/>
          <p14:tracePt t="28045" x="3819525" y="2795588"/>
          <p14:tracePt t="28066" x="3795713" y="2800350"/>
          <p14:tracePt t="28083" x="3790950" y="2800350"/>
          <p14:tracePt t="28099" x="3776663" y="2800350"/>
          <p14:tracePt t="28116" x="3752850" y="2800350"/>
          <p14:tracePt t="28133" x="3657600" y="2828925"/>
          <p14:tracePt t="28149" x="3576638" y="2847975"/>
          <p14:tracePt t="28166" x="3486150" y="2876550"/>
          <p14:tracePt t="28183" x="3357563" y="2933700"/>
          <p14:tracePt t="28200" x="3114675" y="2990850"/>
          <p14:tracePt t="28216" x="2633663" y="3067050"/>
          <p14:tracePt t="28233" x="2233613" y="3190875"/>
          <p14:tracePt t="28250" x="2100263" y="3257550"/>
          <p14:tracePt t="28509" x="2119313" y="3257550"/>
          <p14:tracePt t="28517" x="2147888" y="3252788"/>
          <p14:tracePt t="28525" x="2195513" y="3243263"/>
          <p14:tracePt t="28533" x="2266950" y="3233738"/>
          <p14:tracePt t="28566" x="2590800" y="3052763"/>
          <p14:tracePt t="28583" x="2743200" y="2924175"/>
          <p14:tracePt t="28600" x="2809875" y="2819400"/>
          <p14:tracePt t="28616" x="2833688" y="2790825"/>
          <p14:tracePt t="28633" x="2833688" y="2786063"/>
          <p14:tracePt t="28649" x="2843213" y="2786063"/>
          <p14:tracePt t="28684" x="2852738" y="2786063"/>
          <p14:tracePt t="28701" x="2871788" y="2790825"/>
          <p14:tracePt t="28716" x="2900363" y="2790825"/>
          <p14:tracePt t="28733" x="2928938" y="2795588"/>
          <p14:tracePt t="28750" x="2967038" y="2795588"/>
          <p14:tracePt t="28766" x="3000375" y="2809875"/>
          <p14:tracePt t="28783" x="3043238" y="2819400"/>
          <p14:tracePt t="28800" x="3071813" y="2828925"/>
          <p14:tracePt t="28816" x="3100388" y="2833688"/>
          <p14:tracePt t="28833" x="3114675" y="2833688"/>
          <p14:tracePt t="28850" x="3119438" y="2833688"/>
          <p14:tracePt t="28883" x="3124200" y="2819400"/>
          <p14:tracePt t="28900" x="3128963" y="2795588"/>
          <p14:tracePt t="28917" x="3143250" y="2738438"/>
          <p14:tracePt t="28933" x="3152775" y="2709863"/>
          <p14:tracePt t="28950" x="3162300" y="2681288"/>
          <p14:tracePt t="28967" x="3167063" y="2667000"/>
          <p14:tracePt t="28984" x="3167063" y="2662238"/>
          <p14:tracePt t="29000" x="3167063" y="2647950"/>
          <p14:tracePt t="29017" x="3167063" y="2633663"/>
          <p14:tracePt t="29033" x="3167063" y="2624138"/>
          <p14:tracePt t="29050" x="3171825" y="2605088"/>
          <p14:tracePt t="29067" x="3190875" y="2547938"/>
          <p14:tracePt t="29085" x="3238500" y="2495550"/>
          <p14:tracePt t="29100" x="3248025" y="2486025"/>
          <p14:tracePt t="29117" x="3257550" y="2476500"/>
          <p14:tracePt t="29133" x="3262313" y="2466975"/>
          <p14:tracePt t="29167" x="3286125" y="2466975"/>
          <p14:tracePt t="29184" x="3314700" y="2466975"/>
          <p14:tracePt t="29200" x="3381375" y="2476500"/>
          <p14:tracePt t="29217" x="3514725" y="2533650"/>
          <p14:tracePt t="29234" x="3652838" y="2600325"/>
          <p14:tracePt t="29250" x="3719513" y="2638425"/>
          <p14:tracePt t="29267" x="3743325" y="2662238"/>
          <p14:tracePt t="29284" x="3752850" y="2671763"/>
          <p14:tracePt t="29285" x="3752850" y="2676525"/>
          <p14:tracePt t="29301" x="3752850" y="2705100"/>
          <p14:tracePt t="29317" x="3752850" y="2743200"/>
          <p14:tracePt t="29334" x="3752850" y="2781300"/>
          <p14:tracePt t="29350" x="3752850" y="2847975"/>
          <p14:tracePt t="29367" x="3738563" y="2924175"/>
          <p14:tracePt t="29384" x="3709988" y="2990850"/>
          <p14:tracePt t="29401" x="3695700" y="3052763"/>
          <p14:tracePt t="29417" x="3686175" y="3076575"/>
          <p14:tracePt t="29434" x="3686175" y="3100388"/>
          <p14:tracePt t="29477" x="3700463" y="3090863"/>
          <p14:tracePt t="29485" x="3733800" y="3048000"/>
          <p14:tracePt t="29500" x="3786188" y="2971800"/>
          <p14:tracePt t="29517" x="3852863" y="2852738"/>
          <p14:tracePt t="29534" x="3910013" y="2719388"/>
          <p14:tracePt t="29550" x="3929063" y="2647950"/>
          <p14:tracePt t="29567" x="3948113" y="2595563"/>
          <p14:tracePt t="29584" x="3957638" y="2552700"/>
          <p14:tracePt t="29601" x="3962400" y="2519363"/>
          <p14:tracePt t="29618" x="3962400" y="2490788"/>
          <p14:tracePt t="29634" x="3962400" y="2476500"/>
          <p14:tracePt t="29651" x="3962400" y="2466975"/>
          <p14:tracePt t="29717" x="3967163" y="2481263"/>
          <p14:tracePt t="29725" x="3981450" y="2514600"/>
          <p14:tracePt t="29734" x="4005263" y="2566988"/>
          <p14:tracePt t="29750" x="4081463" y="2733675"/>
          <p14:tracePt t="29767" x="4195763" y="2905125"/>
          <p14:tracePt t="29784" x="4324350" y="3048000"/>
          <p14:tracePt t="29801" x="4400550" y="3095625"/>
          <p14:tracePt t="29817" x="4429125" y="3100388"/>
          <p14:tracePt t="29834" x="4448175" y="3105150"/>
          <p14:tracePt t="29851" x="4462463" y="3100388"/>
          <p14:tracePt t="29867" x="4495800" y="3028950"/>
          <p14:tracePt t="29884" x="4543425" y="2938463"/>
          <p14:tracePt t="29901" x="4667250" y="2814638"/>
          <p14:tracePt t="29917" x="4738688" y="2762250"/>
          <p14:tracePt t="29934" x="4752975" y="2747963"/>
          <p14:tracePt t="29989" x="4767263" y="2747963"/>
          <p14:tracePt t="29997" x="4791075" y="2747963"/>
          <p14:tracePt t="30004" x="4814888" y="2747963"/>
          <p14:tracePt t="30017" x="4867275" y="2747963"/>
          <p14:tracePt t="30034" x="4995863" y="2747963"/>
          <p14:tracePt t="30051" x="5114925" y="2762250"/>
          <p14:tracePt t="30068" x="5157788" y="2781300"/>
          <p14:tracePt t="30278" x="5162550" y="2781300"/>
          <p14:tracePt t="31869" x="5157788" y="2786063"/>
          <p14:tracePt t="31876" x="5143500" y="2786063"/>
          <p14:tracePt t="31885" x="5119688" y="2786063"/>
          <p14:tracePt t="31921" x="5081588" y="2786063"/>
          <p14:tracePt t="32140" x="5043488" y="2786063"/>
          <p14:tracePt t="32149" x="4943475" y="2805113"/>
          <p14:tracePt t="32156" x="4743450" y="2895600"/>
          <p14:tracePt t="32170" x="4548188" y="2967038"/>
          <p14:tracePt t="32186" x="4224338" y="3100388"/>
          <p14:tracePt t="32203" x="4214813" y="3105150"/>
          <p14:tracePt t="32236" x="4210050" y="3128963"/>
          <p14:tracePt t="32253" x="4167188" y="3190875"/>
          <p14:tracePt t="32269" x="4124325" y="3209925"/>
          <p14:tracePt t="32286" x="4086225" y="3209925"/>
          <p14:tracePt t="32302" x="4071938" y="3209925"/>
          <p14:tracePt t="32320" x="4048125" y="3186113"/>
          <p14:tracePt t="32337" x="4024313" y="3128963"/>
          <p14:tracePt t="32353" x="3986213" y="3067050"/>
          <p14:tracePt t="32370" x="3952875" y="3043238"/>
          <p14:tracePt t="32387" x="3900488" y="3038475"/>
          <p14:tracePt t="32403" x="3862388" y="3038475"/>
          <p14:tracePt t="32420" x="3838575" y="3038475"/>
          <p14:tracePt t="32629" x="3810000" y="3038475"/>
          <p14:tracePt t="32638" x="3776663" y="3038475"/>
          <p14:tracePt t="32644" x="3762375" y="3038475"/>
          <p14:tracePt t="32686" x="3733800" y="3038475"/>
          <p14:tracePt t="32703" x="3719513" y="3038475"/>
          <p14:tracePt t="32720" x="3671888" y="3038475"/>
          <p14:tracePt t="32736" x="3648075" y="3038475"/>
          <p14:tracePt t="32753" x="3614738" y="3038475"/>
          <p14:tracePt t="32770" x="3586163" y="3038475"/>
          <p14:tracePt t="32786" x="3571875" y="3038475"/>
          <p14:tracePt t="32803" x="3557588" y="3048000"/>
          <p14:tracePt t="32820" x="3548063" y="3071813"/>
          <p14:tracePt t="32837" x="3538538" y="3081338"/>
          <p14:tracePt t="32853" x="3529013" y="3090863"/>
          <p14:tracePt t="32870" x="3519488" y="3090863"/>
          <p14:tracePt t="32886" x="3514725" y="3090863"/>
          <p14:tracePt t="32940" x="3509963" y="3090863"/>
          <p14:tracePt t="32950" x="3509963" y="3071813"/>
          <p14:tracePt t="32956" x="3509963" y="3038475"/>
          <p14:tracePt t="32970" x="3509963" y="2990850"/>
          <p14:tracePt t="32987" x="3509963" y="2886075"/>
          <p14:tracePt t="33004" x="3509963" y="2790825"/>
          <p14:tracePt t="33005" x="3509963" y="2752725"/>
          <p14:tracePt t="33020" x="3509963" y="2728913"/>
          <p14:tracePt t="33036" x="3462338" y="2619375"/>
          <p14:tracePt t="33053" x="3429000" y="2552700"/>
          <p14:tracePt t="33070" x="3400425" y="2486025"/>
          <p14:tracePt t="33087" x="3381375" y="2428875"/>
          <p14:tracePt t="33104" x="3367088" y="2395538"/>
          <p14:tracePt t="33149" x="3367088" y="2428875"/>
          <p14:tracePt t="33156" x="3367088" y="2481263"/>
          <p14:tracePt t="33170" x="3367088" y="2533650"/>
          <p14:tracePt t="33187" x="3367088" y="2657475"/>
          <p14:tracePt t="33204" x="3367088" y="2757488"/>
          <p14:tracePt t="33205" x="3367088" y="2786063"/>
          <p14:tracePt t="33220" x="3381375" y="2800350"/>
          <p14:tracePt t="33237" x="3400425" y="2824163"/>
          <p14:tracePt t="33253" x="3405188" y="2824163"/>
          <p14:tracePt t="33349" x="3405188" y="2819400"/>
          <p14:tracePt t="33356" x="3405188" y="2814638"/>
          <p14:tracePt t="33365" x="3405188" y="2800350"/>
          <p14:tracePt t="33372" x="3405188" y="2786063"/>
          <p14:tracePt t="33387" x="3405188" y="2767013"/>
          <p14:tracePt t="33404" x="3362325" y="2671763"/>
          <p14:tracePt t="33420" x="3328988" y="2628900"/>
          <p14:tracePt t="33437" x="3319463" y="2614613"/>
          <p14:tracePt t="33454" x="3314700" y="2605088"/>
          <p14:tracePt t="33470" x="3309938" y="2605088"/>
          <p14:tracePt t="33504" x="3295650" y="2605088"/>
          <p14:tracePt t="33520" x="3281363" y="2605088"/>
          <p14:tracePt t="33537" x="3267075" y="2595563"/>
          <p14:tracePt t="33554" x="3243263" y="2586038"/>
          <p14:tracePt t="33570" x="3224213" y="2576513"/>
          <p14:tracePt t="33587" x="3214688" y="2566988"/>
          <p14:tracePt t="33604" x="3195638" y="2566988"/>
          <p14:tracePt t="33637" x="3190875" y="2566988"/>
          <p14:tracePt t="33654" x="3186113" y="2566988"/>
          <p14:tracePt t="33670" x="3181350" y="2576513"/>
          <p14:tracePt t="33687" x="3181350" y="2600325"/>
          <p14:tracePt t="33704" x="3181350" y="2628900"/>
          <p14:tracePt t="33721" x="3181350" y="2657475"/>
          <p14:tracePt t="33737" x="3181350" y="2695575"/>
          <p14:tracePt t="33754" x="3181350" y="2733675"/>
          <p14:tracePt t="33771" x="3181350" y="2786063"/>
          <p14:tracePt t="33773" x="3181350" y="2800350"/>
          <p14:tracePt t="33787" x="3171825" y="2833688"/>
          <p14:tracePt t="33804" x="3162300" y="2876550"/>
          <p14:tracePt t="33821" x="3152775" y="2924175"/>
          <p14:tracePt t="33837" x="3152775" y="2943225"/>
          <p14:tracePt t="33854" x="3152775" y="2957513"/>
          <p14:tracePt t="33870" x="3152775" y="2962275"/>
          <p14:tracePt t="33888" x="3152775" y="2976563"/>
          <p14:tracePt t="33904" x="3148013" y="2986088"/>
          <p14:tracePt t="33921" x="3148013" y="2995613"/>
          <p14:tracePt t="33981" x="3148013" y="3000375"/>
          <p14:tracePt t="34005" x="3148013" y="3005138"/>
          <p14:tracePt t="34021" x="3148013" y="3009900"/>
          <p14:tracePt t="34037" x="3148013" y="3019425"/>
          <p14:tracePt t="34069" x="3148013" y="3024188"/>
          <p14:tracePt t="34165" x="3148013" y="3014663"/>
          <p14:tracePt t="34172" x="3148013" y="3009900"/>
          <p14:tracePt t="34189" x="3148013" y="2981325"/>
          <p14:tracePt t="34205" x="3148013" y="2962275"/>
          <p14:tracePt t="34221" x="3157538" y="2919413"/>
          <p14:tracePt t="34238" x="3157538" y="2881313"/>
          <p14:tracePt t="34254" x="3157538" y="2828925"/>
          <p14:tracePt t="34271" x="3157538" y="2800350"/>
          <p14:tracePt t="34288" x="3157538" y="2762250"/>
          <p14:tracePt t="34305" x="3157538" y="2743200"/>
          <p14:tracePt t="34321" x="3157538" y="2714625"/>
          <p14:tracePt t="34338" x="3157538" y="2686050"/>
          <p14:tracePt t="34355" x="3157538" y="2657475"/>
          <p14:tracePt t="34371" x="3157538" y="2619375"/>
          <p14:tracePt t="34389" x="3157538" y="2566988"/>
          <p14:tracePt t="34405" x="3157538" y="2552700"/>
          <p14:tracePt t="34421" x="3157538" y="2509838"/>
          <p14:tracePt t="34438" x="3157538" y="2500313"/>
          <p14:tracePt t="34517" x="3157538" y="2505075"/>
          <p14:tracePt t="34524" x="3157538" y="2509838"/>
          <p14:tracePt t="34533" x="3162300" y="2524125"/>
          <p14:tracePt t="34550" x="3162300" y="2538413"/>
          <p14:tracePt t="34566" x="3162300" y="2547938"/>
          <p14:tracePt t="34572" x="3162300" y="2557463"/>
          <p14:tracePt t="34588" x="3171825" y="2566988"/>
          <p14:tracePt t="34604" x="3181350" y="2614613"/>
          <p14:tracePt t="34621" x="3186113" y="2681288"/>
          <p14:tracePt t="34638" x="3200400" y="2776538"/>
          <p14:tracePt t="34654" x="3200400" y="2867025"/>
          <p14:tracePt t="34671" x="3200400" y="2957513"/>
          <p14:tracePt t="34688" x="3200400" y="3014663"/>
          <p14:tracePt t="34704" x="3200400" y="3038475"/>
          <p14:tracePt t="34721" x="3200400" y="3043238"/>
          <p14:tracePt t="34917" x="3200400" y="3048000"/>
          <p14:tracePt t="34924" x="3205163" y="3048000"/>
          <p14:tracePt t="34933" x="3209925" y="3043238"/>
          <p14:tracePt t="34972" x="3228975" y="3000375"/>
          <p14:tracePt t="34989" x="3228975" y="2995613"/>
          <p14:tracePt t="35005" x="3238500" y="2976563"/>
          <p14:tracePt t="35085" x="3238500" y="2990850"/>
          <p14:tracePt t="35092" x="3238500" y="3000375"/>
          <p14:tracePt t="35373" x="3243263" y="3000375"/>
          <p14:tracePt t="35533" x="3248025" y="3000375"/>
          <p14:tracePt t="35805" x="3228975" y="3000375"/>
          <p14:tracePt t="35814" x="3214688" y="3000375"/>
          <p14:tracePt t="35822" x="3205163" y="3000375"/>
          <p14:tracePt t="36237" x="3209925" y="3000375"/>
          <p14:tracePt t="36253" x="3219450" y="2981325"/>
          <p14:tracePt t="36260" x="3224213" y="2962275"/>
          <p14:tracePt t="36268" x="3233738" y="2933700"/>
          <p14:tracePt t="36276" x="3233738" y="2905125"/>
          <p14:tracePt t="36290" x="3233738" y="2881313"/>
          <p14:tracePt t="36306" x="3233738" y="2862263"/>
          <p14:tracePt t="36323" x="3233738" y="2852738"/>
          <p14:tracePt t="36339" x="3228975" y="2847975"/>
          <p14:tracePt t="36356" x="3233738" y="2838450"/>
          <p14:tracePt t="36389" x="3233738" y="2833688"/>
          <p14:tracePt t="36423" x="3233738" y="2819400"/>
          <p14:tracePt t="36456" x="3233738" y="2805113"/>
          <p14:tracePt t="36474" x="3228975" y="2795588"/>
          <p14:tracePt t="36490" x="3228975" y="2781300"/>
          <p14:tracePt t="36506" x="3228975" y="2752725"/>
          <p14:tracePt t="36524" x="3228975" y="2738438"/>
          <p14:tracePt t="36557" x="3219450" y="2738438"/>
          <p14:tracePt t="36573" x="3209925" y="2719388"/>
          <p14:tracePt t="36590" x="3200400" y="2695575"/>
          <p14:tracePt t="36606" x="3195638" y="2676525"/>
          <p14:tracePt t="36623" x="3195638" y="2657475"/>
          <p14:tracePt t="36639" x="3190875" y="2643188"/>
          <p14:tracePt t="36657" x="3190875" y="2638425"/>
          <p14:tracePt t="36709" x="3186113" y="2633663"/>
          <p14:tracePt t="36725" x="3181350" y="2633663"/>
          <p14:tracePt t="36741" x="3171825" y="2628900"/>
          <p14:tracePt t="36756" x="3167063" y="2614613"/>
          <p14:tracePt t="36773" x="3157538" y="2590800"/>
          <p14:tracePt t="36789" x="3143250" y="2566988"/>
          <p14:tracePt t="36806" x="3133725" y="2547938"/>
          <p14:tracePt t="36840" x="3128963" y="2538413"/>
          <p14:tracePt t="36873" x="3124200" y="2538413"/>
          <p14:tracePt t="36980" x="3128963" y="2533650"/>
          <p14:tracePt t="36989" x="3133725" y="2528888"/>
          <p14:tracePt t="37006" x="3138488" y="2524125"/>
          <p14:tracePt t="37028" x="3143250" y="2524125"/>
          <p14:tracePt t="37053" x="3148013" y="2524125"/>
          <p14:tracePt t="37060" x="3181350" y="2543175"/>
          <p14:tracePt t="37077" x="3190875" y="2562225"/>
          <p14:tracePt t="37090" x="3205163" y="2586038"/>
          <p14:tracePt t="37107" x="3243263" y="2624138"/>
          <p14:tracePt t="37124" x="3276600" y="2671763"/>
          <p14:tracePt t="37140" x="3305175" y="2724150"/>
          <p14:tracePt t="37157" x="3352800" y="2805113"/>
          <p14:tracePt t="37173" x="3395663" y="2876550"/>
          <p14:tracePt t="37190" x="3414713" y="2943225"/>
          <p14:tracePt t="37207" x="3419475" y="2986088"/>
          <p14:tracePt t="37224" x="3419475" y="3005138"/>
          <p14:tracePt t="37240" x="3419475" y="3024188"/>
          <p14:tracePt t="37257" x="3419475" y="3038475"/>
          <p14:tracePt t="37274" x="3405188" y="3076575"/>
          <p14:tracePt t="37290" x="3386138" y="3105150"/>
          <p14:tracePt t="37307" x="3376613" y="3138488"/>
          <p14:tracePt t="37323" x="3367088" y="3167063"/>
          <p14:tracePt t="37340" x="3362325" y="3171825"/>
          <p14:tracePt t="37357" x="3390900" y="3176588"/>
          <p14:tracePt t="37374" x="3462338" y="3176588"/>
          <p14:tracePt t="37390" x="3643313" y="3167063"/>
          <p14:tracePt t="37407" x="3900488" y="3167063"/>
          <p14:tracePt t="37424" x="4043363" y="3167063"/>
          <p14:tracePt t="37440" x="4086225" y="3171825"/>
          <p14:tracePt t="37457" x="4090988" y="3176588"/>
          <p14:tracePt t="37549" x="4105275" y="3176588"/>
          <p14:tracePt t="37557" x="4110038" y="3152775"/>
          <p14:tracePt t="37573" x="4119563" y="3114675"/>
          <p14:tracePt t="37590" x="4133850" y="3081338"/>
          <p14:tracePt t="37607" x="4143375" y="3071813"/>
          <p14:tracePt t="37624" x="4171950" y="3067050"/>
          <p14:tracePt t="37640" x="4214813" y="3057525"/>
          <p14:tracePt t="37658" x="4267200" y="3048000"/>
          <p14:tracePt t="37674" x="4310063" y="3038475"/>
          <p14:tracePt t="37690" x="4324350" y="3038475"/>
          <p14:tracePt t="37709" x="4329113" y="3024188"/>
          <p14:tracePt t="37725" x="4329113" y="3009900"/>
          <p14:tracePt t="37740" x="4329113" y="2990850"/>
          <p14:tracePt t="37757" x="4338638" y="2967038"/>
          <p14:tracePt t="37774" x="4338638" y="2938463"/>
          <p14:tracePt t="37791" x="4338638" y="2914650"/>
          <p14:tracePt t="37807" x="4338638" y="2890838"/>
          <p14:tracePt t="37824" x="4329113" y="2881313"/>
          <p14:tracePt t="37840" x="4300538" y="2852738"/>
          <p14:tracePt t="37857" x="4262438" y="2824163"/>
          <p14:tracePt t="37874" x="4252913" y="2805113"/>
          <p14:tracePt t="37891" x="4233863" y="2786063"/>
          <p14:tracePt t="37907" x="4224338" y="2776538"/>
          <p14:tracePt t="37925" x="4200525" y="2776538"/>
          <p14:tracePt t="37941" x="4181475" y="2776538"/>
          <p14:tracePt t="37957" x="4138613" y="2771775"/>
          <p14:tracePt t="37974" x="4110038" y="2762250"/>
          <p14:tracePt t="37991" x="4062413" y="2757488"/>
          <p14:tracePt t="38007" x="4005263" y="2743200"/>
          <p14:tracePt t="38024" x="3952875" y="2733675"/>
          <p14:tracePt t="38041" x="3886200" y="2724150"/>
          <p14:tracePt t="38058" x="3819525" y="2714625"/>
          <p14:tracePt t="38074" x="3767138" y="2705100"/>
          <p14:tracePt t="38091" x="3733800" y="2705100"/>
          <p14:tracePt t="38108" x="3686175" y="2705100"/>
          <p14:tracePt t="38125" x="3652838" y="2714625"/>
          <p14:tracePt t="38141" x="3629025" y="2733675"/>
          <p14:tracePt t="38158" x="3576638" y="2776538"/>
          <p14:tracePt t="38174" x="3500438" y="2843213"/>
          <p14:tracePt t="38191" x="3400425" y="2924175"/>
          <p14:tracePt t="38207" x="3343275" y="3000375"/>
          <p14:tracePt t="38225" x="3324225" y="3067050"/>
          <p14:tracePt t="38241" x="3314700" y="3124200"/>
          <p14:tracePt t="38258" x="3314700" y="3148013"/>
          <p14:tracePt t="38275" x="3324225" y="3190875"/>
          <p14:tracePt t="38291" x="3343275" y="3238500"/>
          <p14:tracePt t="38308" x="3400425" y="3324225"/>
          <p14:tracePt t="38324" x="3424238" y="3357563"/>
          <p14:tracePt t="38341" x="3538538" y="3471863"/>
          <p14:tracePt t="38358" x="3614738" y="3514725"/>
          <p14:tracePt t="38374" x="3676650" y="3548063"/>
          <p14:tracePt t="38391" x="3724275" y="3562350"/>
          <p14:tracePt t="38408" x="3757613" y="3567113"/>
          <p14:tracePt t="38424" x="3781425" y="3576638"/>
          <p14:tracePt t="38441" x="3819525" y="3576638"/>
          <p14:tracePt t="38458" x="3857625" y="3567113"/>
          <p14:tracePt t="38474" x="3929063" y="3533775"/>
          <p14:tracePt t="38491" x="3971925" y="3495675"/>
          <p14:tracePt t="38508" x="4038600" y="3443288"/>
          <p14:tracePt t="38525" x="4067175" y="3429000"/>
          <p14:tracePt t="38541" x="4086225" y="3414713"/>
          <p14:tracePt t="38558" x="4095750" y="3414713"/>
          <p14:tracePt t="38591" x="4100513" y="3414713"/>
          <p14:tracePt t="40549" x="4114800" y="3414713"/>
          <p14:tracePt t="40557" x="4119563" y="3414713"/>
          <p14:tracePt t="40564" x="4143375" y="3390900"/>
          <p14:tracePt t="40587" x="4157663" y="3362325"/>
          <p14:tracePt t="40593" x="4167188" y="3343275"/>
          <p14:tracePt t="40610" x="4181475" y="3290888"/>
          <p14:tracePt t="40627" x="4219575" y="3233738"/>
          <p14:tracePt t="40643" x="4262438" y="3152775"/>
          <p14:tracePt t="40660" x="4291013" y="3071813"/>
          <p14:tracePt t="40677" x="4333875" y="2938463"/>
          <p14:tracePt t="40693" x="4357688" y="2852738"/>
          <p14:tracePt t="40709" x="4362450" y="2795588"/>
          <p14:tracePt t="40726" x="4362450" y="2743200"/>
          <p14:tracePt t="40744" x="4362450" y="2714625"/>
          <p14:tracePt t="40760" x="4352925" y="2681288"/>
          <p14:tracePt t="40776" x="4329113" y="2647950"/>
          <p14:tracePt t="40793" x="4310063" y="2628900"/>
          <p14:tracePt t="40826" x="4305300" y="2628900"/>
          <p14:tracePt t="40844" x="4291013" y="2628900"/>
          <p14:tracePt t="40861" x="4271963" y="2638425"/>
          <p14:tracePt t="40876" x="4271963" y="2652713"/>
          <p14:tracePt t="40894" x="4271963" y="2657475"/>
          <p14:tracePt t="40910" x="4271963" y="2662238"/>
          <p14:tracePt t="40965" x="4271963" y="2657475"/>
          <p14:tracePt t="40973" x="4271963" y="2643188"/>
          <p14:tracePt t="40980" x="4271963" y="2628900"/>
          <p14:tracePt t="40993" x="4271963" y="2624138"/>
          <p14:tracePt t="41010" x="4271963" y="2609850"/>
          <p14:tracePt t="41901" x="4257675" y="2609850"/>
          <p14:tracePt t="41909" x="4229100" y="2619375"/>
          <p14:tracePt t="41916" x="4205288" y="2633663"/>
          <p14:tracePt t="41927" x="4191000" y="2633663"/>
          <p14:tracePt t="41944" x="4186238" y="2633663"/>
          <p14:tracePt t="42165" x="4205288" y="2647950"/>
          <p14:tracePt t="42172" x="4233863" y="2662238"/>
          <p14:tracePt t="42194" x="4295775" y="2695575"/>
          <p14:tracePt t="42211" x="4329113" y="2709863"/>
          <p14:tracePt t="42227" x="4343400" y="2719388"/>
          <p14:tracePt t="42285" x="4338638" y="2719388"/>
          <p14:tracePt t="42301" x="4329113" y="2719388"/>
          <p14:tracePt t="42309" x="4324350" y="2719388"/>
          <p14:tracePt t="42316" x="4319588" y="2719388"/>
          <p14:tracePt t="42328" x="4314825" y="2719388"/>
          <p14:tracePt t="42345" x="4276725" y="2719388"/>
          <p14:tracePt t="42361" x="4200525" y="2719388"/>
          <p14:tracePt t="42378" x="4110038" y="2728913"/>
          <p14:tracePt t="42395" x="4033838" y="2728913"/>
          <p14:tracePt t="42411" x="3976688" y="2728913"/>
          <p14:tracePt t="42428" x="3938588" y="2728913"/>
          <p14:tracePt t="42445" x="3910013" y="2724150"/>
          <p14:tracePt t="42461" x="3871913" y="2724150"/>
          <p14:tracePt t="42477" x="3819525" y="2714625"/>
          <p14:tracePt t="42495" x="3771900" y="2709863"/>
          <p14:tracePt t="42512" x="3724275" y="2695575"/>
          <p14:tracePt t="42528" x="3695700" y="2681288"/>
          <p14:tracePt t="42544" x="3686175" y="2681288"/>
          <p14:tracePt t="42561" x="3681413" y="2667000"/>
          <p14:tracePt t="42578" x="3681413" y="2662238"/>
          <p14:tracePt t="42594" x="3676650" y="2657475"/>
          <p14:tracePt t="42645" x="3671888" y="2657475"/>
          <p14:tracePt t="42661" x="3667125" y="2657475"/>
          <p14:tracePt t="42678" x="3648075" y="2657475"/>
          <p14:tracePt t="42694" x="3571875" y="2657475"/>
          <p14:tracePt t="42711" x="3390900" y="2647950"/>
          <p14:tracePt t="43230" x="3390900" y="2652713"/>
          <p14:tracePt t="43237" x="3390900" y="2667000"/>
          <p14:tracePt t="43246" x="3390900" y="2676525"/>
          <p14:tracePt t="43262" x="3390900" y="2700338"/>
          <p14:tracePt t="43278" x="3386138" y="2724150"/>
          <p14:tracePt t="43894" x="3390900" y="2724150"/>
          <p14:tracePt t="43900" x="3414713" y="2724150"/>
          <p14:tracePt t="43921" x="3514725" y="2733675"/>
          <p14:tracePt t="43930" x="3529013" y="2738438"/>
          <p14:tracePt t="43946" x="3533775" y="2747963"/>
          <p14:tracePt t="43990" x="3538538" y="2752725"/>
          <p14:tracePt t="43998" x="3557588" y="2752725"/>
          <p14:tracePt t="44013" x="3576638" y="2752725"/>
          <p14:tracePt t="44029" x="3605213" y="2743200"/>
          <p14:tracePt t="44046" x="3629025" y="2709863"/>
          <p14:tracePt t="44062" x="3633788" y="2695575"/>
          <p14:tracePt t="44079" x="3638550" y="2686050"/>
          <p14:tracePt t="44116" x="3652838" y="2686050"/>
          <p14:tracePt t="44129" x="3705225" y="2686050"/>
          <p14:tracePt t="44146" x="3709988" y="2686050"/>
          <p14:tracePt t="44486" x="3724275" y="2676525"/>
          <p14:tracePt t="44494" x="3724275" y="2662238"/>
          <p14:tracePt t="44501" x="3748088" y="2652713"/>
          <p14:tracePt t="44521" x="3810000" y="2624138"/>
          <p14:tracePt t="44530" x="3838575" y="2605088"/>
          <p14:tracePt t="44547" x="3852863" y="2600325"/>
          <p14:tracePt t="44580" x="3857625" y="2595563"/>
          <p14:tracePt t="44613" x="3867150" y="2595563"/>
          <p14:tracePt t="44629" x="3871913" y="2595563"/>
          <p14:tracePt t="44647" x="3876675" y="2595563"/>
          <p14:tracePt t="44693" x="3881438" y="2595563"/>
          <p14:tracePt t="44700" x="3895725" y="2595563"/>
          <p14:tracePt t="44713" x="3910013" y="2595563"/>
          <p14:tracePt t="44730" x="3948113" y="2595563"/>
          <p14:tracePt t="44747" x="3995738" y="2586038"/>
          <p14:tracePt t="44763" x="4019550" y="2586038"/>
          <p14:tracePt t="44779" x="4024313" y="2581275"/>
          <p14:tracePt t="44941" x="4024313" y="2576513"/>
          <p14:tracePt t="44948" x="4019550" y="2576513"/>
          <p14:tracePt t="45533" x="4029075" y="2576513"/>
          <p14:tracePt t="45541" x="4043363" y="2576513"/>
          <p14:tracePt t="45549" x="4048125" y="2576513"/>
          <p14:tracePt t="45597" x="4062413" y="2576513"/>
          <p14:tracePt t="45614" x="4095750" y="2566988"/>
          <p14:tracePt t="45630" x="4143375" y="2490788"/>
          <p14:tracePt t="45647" x="4214813" y="2419350"/>
          <p14:tracePt t="45664" x="4252913" y="2405063"/>
          <p14:tracePt t="45681" x="4262438" y="2405063"/>
          <p14:tracePt t="45697" x="4267200" y="2405063"/>
          <p14:tracePt t="45714" x="4271963" y="2405063"/>
          <p14:tracePt t="45748" x="4286250" y="2395538"/>
          <p14:tracePt t="45764" x="4286250" y="2343150"/>
          <p14:tracePt t="45781" x="4262438" y="2247900"/>
          <p14:tracePt t="45797" x="4224338" y="2176463"/>
          <p14:tracePt t="45814" x="4171950" y="2133600"/>
          <p14:tracePt t="45831" x="4157663" y="2124075"/>
          <p14:tracePt t="45848" x="4143375" y="2124075"/>
          <p14:tracePt t="45864" x="4129088" y="2124075"/>
          <p14:tracePt t="45881" x="4100513" y="2128838"/>
          <p14:tracePt t="45897" x="4043363" y="2128838"/>
          <p14:tracePt t="45914" x="3867150" y="2138363"/>
          <p14:tracePt t="45931" x="3671888" y="2138363"/>
          <p14:tracePt t="45947" x="3557588" y="2147888"/>
          <p14:tracePt t="45964" x="3519488" y="2171700"/>
          <p14:tracePt t="45981" x="3486150" y="2233613"/>
          <p14:tracePt t="45997" x="3457575" y="2309813"/>
          <p14:tracePt t="46014" x="3433763" y="2428875"/>
          <p14:tracePt t="46030" x="3424238" y="2528888"/>
          <p14:tracePt t="46048" x="3424238" y="2619375"/>
          <p14:tracePt t="46065" x="3509963" y="2676525"/>
          <p14:tracePt t="46081" x="3662363" y="2695575"/>
          <p14:tracePt t="46097" x="3962400" y="2695575"/>
          <p14:tracePt t="46114" x="4186238" y="2657475"/>
          <p14:tracePt t="46131" x="4291013" y="2614613"/>
          <p14:tracePt t="46133" x="4329113" y="2590800"/>
          <p14:tracePt t="46149" x="4343400" y="2533650"/>
          <p14:tracePt t="46165" x="4352925" y="2495550"/>
          <p14:tracePt t="46181" x="4319588" y="2433638"/>
          <p14:tracePt t="46198" x="4224338" y="2347913"/>
          <p14:tracePt t="46214" x="4048125" y="2257425"/>
          <p14:tracePt t="46231" x="3762375" y="2171700"/>
          <p14:tracePt t="46248" x="3505200" y="2138363"/>
          <p14:tracePt t="46265" x="3386138" y="2138363"/>
          <p14:tracePt t="46281" x="3362325" y="2171700"/>
          <p14:tracePt t="46298" x="3371850" y="2243138"/>
          <p14:tracePt t="46315" x="3481388" y="2338388"/>
          <p14:tracePt t="46331" x="3709988" y="2481263"/>
          <p14:tracePt t="46348" x="3967163" y="2590800"/>
          <p14:tracePt t="46364" x="4205288" y="2681288"/>
          <p14:tracePt t="46381" x="4319588" y="2690813"/>
          <p14:tracePt t="46398" x="4371975" y="2690813"/>
          <p14:tracePt t="46414" x="4391025" y="2690813"/>
          <p14:tracePt t="46431" x="4395788" y="2667000"/>
          <p14:tracePt t="46449" x="4395788" y="2605088"/>
          <p14:tracePt t="46465" x="4395788" y="2519363"/>
          <p14:tracePt t="46481" x="4414838" y="2405063"/>
          <p14:tracePt t="46499" x="4438650" y="2281238"/>
          <p14:tracePt t="46515" x="4491038" y="2166938"/>
          <p14:tracePt t="46532" x="4557713" y="2066925"/>
          <p14:tracePt t="46549" x="4610100" y="1966913"/>
          <p14:tracePt t="46565" x="4619625" y="1957388"/>
          <p14:tracePt t="46677" x="4619625" y="1943100"/>
          <p14:tracePt t="46684" x="4629150" y="1885950"/>
          <p14:tracePt t="46693" x="4638675" y="1833563"/>
          <p14:tracePt t="46700" x="4648200" y="1785938"/>
          <p14:tracePt t="46715" x="4657725" y="1743075"/>
          <p14:tracePt t="46731" x="4667250" y="1652588"/>
          <p14:tracePt t="46733" x="4676775" y="1628775"/>
          <p14:tracePt t="46748" x="4686300" y="1595438"/>
          <p14:tracePt t="46917" x="4681538" y="1600200"/>
          <p14:tracePt t="46925" x="4633913" y="1647825"/>
          <p14:tracePt t="46933" x="4605338" y="1685925"/>
          <p14:tracePt t="46970" x="4595813" y="1700213"/>
          <p14:tracePt t="46981" x="4638675" y="1704975"/>
          <p14:tracePt t="46998" x="4652963" y="1704975"/>
          <p14:tracePt t="47015" x="4672013" y="1728788"/>
          <p14:tracePt t="47032" x="4705350" y="1819275"/>
          <p14:tracePt t="47049" x="4714875" y="1938338"/>
          <p14:tracePt t="47065" x="4748213" y="2076450"/>
          <p14:tracePt t="47081" x="4757738" y="2181225"/>
          <p14:tracePt t="47099" x="4757738" y="2233613"/>
          <p14:tracePt t="47115" x="4757738" y="2271713"/>
          <p14:tracePt t="47132" x="4767263" y="2300288"/>
          <p14:tracePt t="47149" x="4776788" y="2400300"/>
          <p14:tracePt t="47165" x="4795838" y="2509838"/>
          <p14:tracePt t="47181" x="4810125" y="2624138"/>
          <p14:tracePt t="47198" x="4819650" y="2724150"/>
          <p14:tracePt t="47215" x="4838700" y="2828925"/>
          <p14:tracePt t="47231" x="4838700" y="2919413"/>
          <p14:tracePt t="47249" x="4838700" y="2967038"/>
          <p14:tracePt t="47266" x="4838700" y="2990850"/>
          <p14:tracePt t="47282" x="4838700" y="2995613"/>
          <p14:tracePt t="47598" x="4838700" y="3009900"/>
          <p14:tracePt t="47632" x="4781550" y="3071813"/>
          <p14:tracePt t="47649" x="4767263" y="3081338"/>
          <p14:tracePt t="47665" x="4757738" y="3086100"/>
          <p14:tracePt t="47981" x="4757738" y="3095625"/>
          <p14:tracePt t="47997" x="4762500" y="3100388"/>
          <p14:tracePt t="48004" x="4762500" y="3105150"/>
          <p14:tracePt t="48036" x="4767263" y="3128963"/>
          <p14:tracePt t="48045" x="4776788" y="3133725"/>
          <p14:tracePt t="48052" x="4776788" y="3138488"/>
          <p14:tracePt t="48066" x="4791075" y="3138488"/>
          <p14:tracePt t="48093" x="4795838" y="3138488"/>
          <p14:tracePt t="48252" x="4800600" y="3138488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A69AF1-1D60-4D13-AE99-4EF72FE04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Exact linear models mean optimal estimates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0F2733-E748-40C9-AF81-DF2A9585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FE8F4-52BF-4D69-8E9E-D3AC2647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B79642-F952-4B11-ACE6-E2B39D909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Proving Performance Loss and Gain Bounds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080FDE-E98A-4270-8D10-8C28D0685886}"/>
              </a:ext>
            </a:extLst>
          </p:cNvPr>
          <p:cNvGrpSpPr/>
          <p:nvPr/>
        </p:nvGrpSpPr>
        <p:grpSpPr>
          <a:xfrm>
            <a:off x="3083425" y="4389974"/>
            <a:ext cx="2977147" cy="307777"/>
            <a:chOff x="3252873" y="4394543"/>
            <a:chExt cx="2977147" cy="307777"/>
          </a:xfrm>
        </p:grpSpPr>
        <p:pic>
          <p:nvPicPr>
            <p:cNvPr id="27" name="Picture 2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P}_0 = \mat{0} \implies&#10;\end{equation*}&#10;\end{document}" title="IguanaTex Bitmap Display">
              <a:extLst>
                <a:ext uri="{FF2B5EF4-FFF2-40B4-BE49-F238E27FC236}">
                  <a16:creationId xmlns:a16="http://schemas.microsoft.com/office/drawing/2014/main" id="{6C6D89D1-6FDC-4459-8734-477DEC0CDD76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2873" y="4462489"/>
              <a:ext cx="1055695" cy="171886"/>
            </a:xfrm>
            <a:prstGeom prst="rect">
              <a:avLst/>
            </a:prstGeom>
          </p:spPr>
        </p:pic>
        <p:pic>
          <p:nvPicPr>
            <p:cNvPr id="34" name="Picture 33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tr}\left(\mat{P}_k\right)&#10;\end{equation*}&#10;\end{document}" title="IguanaTex Bitmap Display">
              <a:extLst>
                <a:ext uri="{FF2B5EF4-FFF2-40B4-BE49-F238E27FC236}">
                  <a16:creationId xmlns:a16="http://schemas.microsoft.com/office/drawing/2014/main" id="{9D033ED6-2D4C-42A2-BEDD-29F2B99C9BA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9506" y="4446640"/>
              <a:ext cx="570514" cy="20358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20F5A6-AABC-4245-B4FD-D27CD131EBD7}"/>
                </a:ext>
              </a:extLst>
            </p:cNvPr>
            <p:cNvSpPr txBox="1"/>
            <p:nvPr/>
          </p:nvSpPr>
          <p:spPr>
            <a:xfrm>
              <a:off x="4317664" y="4394543"/>
              <a:ext cx="13418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Lowest possible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42E7BE2-9D26-4C74-B0C9-E9B1321460D0}"/>
              </a:ext>
            </a:extLst>
          </p:cNvPr>
          <p:cNvGrpSpPr/>
          <p:nvPr/>
        </p:nvGrpSpPr>
        <p:grpSpPr>
          <a:xfrm>
            <a:off x="799705" y="1613725"/>
            <a:ext cx="7450883" cy="2724150"/>
            <a:chOff x="1110855" y="1640760"/>
            <a:chExt cx="7450883" cy="27241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ABF2F8-3F60-48D9-9E45-F12DAFB0D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855" y="1640760"/>
              <a:ext cx="2746851" cy="2724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91FED6-7BFD-4157-A6E8-955DC8CB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780" y="1640760"/>
              <a:ext cx="2746851" cy="2724150"/>
            </a:xfrm>
            <a:prstGeom prst="rect">
              <a:avLst/>
            </a:prstGeom>
          </p:spPr>
        </p:pic>
        <p:pic>
          <p:nvPicPr>
            <p:cNvPr id="12" name="Picture 11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n]}&#10;\end{equation*}&#10;\end{document}" title="IguanaTex Bitmap Display">
              <a:extLst>
                <a:ext uri="{FF2B5EF4-FFF2-40B4-BE49-F238E27FC236}">
                  <a16:creationId xmlns:a16="http://schemas.microsoft.com/office/drawing/2014/main" id="{9BDB55F2-9917-4816-85A0-438F9EEE9DD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964" y="2373389"/>
              <a:ext cx="385219" cy="192610"/>
            </a:xfrm>
            <a:prstGeom prst="rect">
              <a:avLst/>
            </a:prstGeom>
          </p:spPr>
        </p:pic>
        <p:pic>
          <p:nvPicPr>
            <p:cNvPr id="13" name="Picture 12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 title="IguanaTex Bitmap Display">
              <a:extLst>
                <a:ext uri="{FF2B5EF4-FFF2-40B4-BE49-F238E27FC236}">
                  <a16:creationId xmlns:a16="http://schemas.microsoft.com/office/drawing/2014/main" id="{9068DD66-318D-4185-9F8C-6363CA92FF3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4964" y="2923905"/>
              <a:ext cx="370590" cy="192610"/>
            </a:xfrm>
            <a:prstGeom prst="rect">
              <a:avLst/>
            </a:prstGeom>
          </p:spPr>
        </p:pic>
        <p:pic>
          <p:nvPicPr>
            <p:cNvPr id="14" name="Picture 13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 title="IguanaTex Bitmap Display">
              <a:extLst>
                <a:ext uri="{FF2B5EF4-FFF2-40B4-BE49-F238E27FC236}">
                  <a16:creationId xmlns:a16="http://schemas.microsoft.com/office/drawing/2014/main" id="{A0F8B27D-AF11-4220-9E10-C835389118E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9362" y="2923905"/>
              <a:ext cx="370590" cy="192610"/>
            </a:xfrm>
            <a:prstGeom prst="rect">
              <a:avLst/>
            </a:prstGeom>
          </p:spPr>
        </p:pic>
        <p:pic>
          <p:nvPicPr>
            <p:cNvPr id="15" name="Picture 14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n]}&#10;\end{equation*}&#10;\end{document}" title="IguanaTex Bitmap Display">
              <a:extLst>
                <a:ext uri="{FF2B5EF4-FFF2-40B4-BE49-F238E27FC236}">
                  <a16:creationId xmlns:a16="http://schemas.microsoft.com/office/drawing/2014/main" id="{AB18FAAB-65CE-45BC-BEC0-9FE7A5D4707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4081" y="3436760"/>
              <a:ext cx="387657" cy="19261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2976CCA-C709-4B0C-883D-B460FE12A822}"/>
                </a:ext>
              </a:extLst>
            </p:cNvPr>
            <p:cNvCxnSpPr/>
            <p:nvPr/>
          </p:nvCxnSpPr>
          <p:spPr>
            <a:xfrm>
              <a:off x="3179199" y="2565999"/>
              <a:ext cx="0" cy="4368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2F2EFB-2DDC-4A35-956C-C5EABCC1CB01}"/>
                </a:ext>
              </a:extLst>
            </p:cNvPr>
            <p:cNvCxnSpPr/>
            <p:nvPr/>
          </p:nvCxnSpPr>
          <p:spPr>
            <a:xfrm>
              <a:off x="7312287" y="3092169"/>
              <a:ext cx="0" cy="43683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FCC8B9-C765-4467-AB9A-7AFD0D11E67F}"/>
                </a:ext>
              </a:extLst>
            </p:cNvPr>
            <p:cNvSpPr txBox="1"/>
            <p:nvPr/>
          </p:nvSpPr>
          <p:spPr>
            <a:xfrm>
              <a:off x="1203425" y="1659195"/>
              <a:ext cx="25515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1"/>
                  </a:solidFill>
                </a:rPr>
                <a:t>Performance Loss Lower Bound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1C2AC2C-BFEE-4E1F-97AC-1EF84043A8DA}"/>
                </a:ext>
              </a:extLst>
            </p:cNvPr>
            <p:cNvSpPr txBox="1"/>
            <p:nvPr/>
          </p:nvSpPr>
          <p:spPr>
            <a:xfrm>
              <a:off x="5305120" y="1651171"/>
              <a:ext cx="25841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>
                  <a:solidFill>
                    <a:schemeClr val="accent1"/>
                  </a:solidFill>
                </a:rPr>
                <a:t>Performance Gain Upper Bound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F28BA2-FE30-451D-9EED-AFE5FB905243}"/>
                </a:ext>
              </a:extLst>
            </p:cNvPr>
            <p:cNvSpPr txBox="1"/>
            <p:nvPr/>
          </p:nvSpPr>
          <p:spPr>
            <a:xfrm>
              <a:off x="2921000" y="2692084"/>
              <a:ext cx="30328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>
                  <a:solidFill>
                    <a:schemeClr val="accent2"/>
                  </a:solidFill>
                </a:rPr>
                <a:t>min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6DEDFB-7785-4A41-BDE9-A59B6C87E9A0}"/>
                </a:ext>
              </a:extLst>
            </p:cNvPr>
            <p:cNvSpPr txBox="1"/>
            <p:nvPr/>
          </p:nvSpPr>
          <p:spPr>
            <a:xfrm>
              <a:off x="7048500" y="3218254"/>
              <a:ext cx="31771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>
                  <a:solidFill>
                    <a:schemeClr val="accent2"/>
                  </a:solidFill>
                </a:rPr>
                <a:t>max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442828-8E4A-4C3F-A941-E232E09E28FA}"/>
                </a:ext>
              </a:extLst>
            </p:cNvPr>
            <p:cNvSpPr txBox="1"/>
            <p:nvPr/>
          </p:nvSpPr>
          <p:spPr>
            <a:xfrm>
              <a:off x="3437399" y="2361484"/>
              <a:ext cx="667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optimal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4793B2-C9EF-4965-A648-28070212367E}"/>
                </a:ext>
              </a:extLst>
            </p:cNvPr>
            <p:cNvSpPr txBox="1"/>
            <p:nvPr/>
          </p:nvSpPr>
          <p:spPr>
            <a:xfrm>
              <a:off x="3437399" y="2914484"/>
              <a:ext cx="667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optimal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255C58-54D0-4F33-AFD3-E9E76E24D0FE}"/>
                </a:ext>
              </a:extLst>
            </p:cNvPr>
            <p:cNvSpPr txBox="1"/>
            <p:nvPr/>
          </p:nvSpPr>
          <p:spPr>
            <a:xfrm>
              <a:off x="7552828" y="2907554"/>
              <a:ext cx="667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optimal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F1363D-EA8C-4148-93E2-96130AA7544D}"/>
                </a:ext>
              </a:extLst>
            </p:cNvPr>
            <p:cNvSpPr txBox="1"/>
            <p:nvPr/>
          </p:nvSpPr>
          <p:spPr>
            <a:xfrm>
              <a:off x="7552828" y="3423037"/>
              <a:ext cx="667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200" dirty="0"/>
                <a:t>optimal</a:t>
              </a:r>
            </a:p>
          </p:txBody>
        </p:sp>
      </p:grp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8D38D2E5-1FF4-4BB1-83C8-6D3DFDC0E0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94"/>
    </mc:Choice>
    <mc:Fallback>
      <p:transition spd="slow" advTm="3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4" x="6281738" y="1614488"/>
          <p14:tracePt t="1070" x="6281738" y="1624013"/>
          <p14:tracePt t="1078" x="6281738" y="1633538"/>
          <p14:tracePt t="1143" x="6276975" y="1633538"/>
          <p14:tracePt t="1151" x="6272213" y="1633538"/>
          <p14:tracePt t="1159" x="6267450" y="1633538"/>
          <p14:tracePt t="1174" x="6253163" y="1638300"/>
          <p14:tracePt t="1191" x="6248400" y="1638300"/>
          <p14:tracePt t="1208" x="6224588" y="1638300"/>
          <p14:tracePt t="1225" x="6205538" y="1624013"/>
          <p14:tracePt t="1242" x="6186488" y="1619250"/>
          <p14:tracePt t="1258" x="6172200" y="1614488"/>
          <p14:tracePt t="1275" x="6148388" y="1609725"/>
          <p14:tracePt t="1292" x="6129338" y="1604963"/>
          <p14:tracePt t="1308" x="6081713" y="1595438"/>
          <p14:tracePt t="1325" x="5986463" y="1557338"/>
          <p14:tracePt t="1341" x="5943600" y="1547813"/>
          <p14:tracePt t="1358" x="5862638" y="1519238"/>
          <p14:tracePt t="1374" x="5824538" y="1509713"/>
          <p14:tracePt t="1392" x="5810250" y="1504950"/>
          <p14:tracePt t="1409" x="5791200" y="1500188"/>
          <p14:tracePt t="1424" x="5748338" y="1490663"/>
          <p14:tracePt t="1442" x="5710238" y="1490663"/>
          <p14:tracePt t="1458" x="5672138" y="1481138"/>
          <p14:tracePt t="1475" x="5643563" y="1476375"/>
          <p14:tracePt t="1492" x="5619750" y="1471613"/>
          <p14:tracePt t="1509" x="5600700" y="1466850"/>
          <p14:tracePt t="1524" x="5581650" y="1466850"/>
          <p14:tracePt t="1542" x="5500688" y="1447800"/>
          <p14:tracePt t="1558" x="5424488" y="1447800"/>
          <p14:tracePt t="1574" x="5348288" y="1447800"/>
          <p14:tracePt t="1591" x="5286375" y="1447800"/>
          <p14:tracePt t="1609" x="5233988" y="1447800"/>
          <p14:tracePt t="1625" x="5205413" y="1447800"/>
          <p14:tracePt t="1642" x="5191125" y="1447800"/>
          <p14:tracePt t="1659" x="5181600" y="1447800"/>
          <p14:tracePt t="1675" x="5167313" y="1447800"/>
          <p14:tracePt t="1692" x="5162550" y="1447800"/>
          <p14:tracePt t="1709" x="5157788" y="1447800"/>
          <p14:tracePt t="1710" x="5148263" y="1447800"/>
          <p14:tracePt t="1727" x="5143500" y="1447800"/>
          <p14:tracePt t="1742" x="5138738" y="1447800"/>
          <p14:tracePt t="1759" x="5119688" y="1447800"/>
          <p14:tracePt t="1775" x="5095875" y="1452563"/>
          <p14:tracePt t="1791" x="5053013" y="1471613"/>
          <p14:tracePt t="1808" x="5024438" y="1485900"/>
          <p14:tracePt t="1825" x="5000625" y="1490663"/>
          <p14:tracePt t="1843" x="5000625" y="1495425"/>
          <p14:tracePt t="1886" x="4995863" y="1500188"/>
          <p14:tracePt t="1894" x="4995863" y="1504950"/>
          <p14:tracePt t="1909" x="4986338" y="1524000"/>
          <p14:tracePt t="1926" x="4957763" y="1600200"/>
          <p14:tracePt t="1942" x="4948238" y="1662113"/>
          <p14:tracePt t="1958" x="4938713" y="1724025"/>
          <p14:tracePt t="1975" x="4938713" y="1776413"/>
          <p14:tracePt t="1992" x="4938713" y="1828800"/>
          <p14:tracePt t="2008" x="4943475" y="1857375"/>
          <p14:tracePt t="2025" x="4953000" y="1900238"/>
          <p14:tracePt t="2042" x="4981575" y="1947863"/>
          <p14:tracePt t="2059" x="5005388" y="2000250"/>
          <p14:tracePt t="2076" x="5038725" y="2047875"/>
          <p14:tracePt t="2092" x="5076825" y="2090738"/>
          <p14:tracePt t="2109" x="5100638" y="2114550"/>
          <p14:tracePt t="2126" x="5119688" y="2128838"/>
          <p14:tracePt t="2142" x="5138738" y="2143125"/>
          <p14:tracePt t="2158" x="5153025" y="2143125"/>
          <p14:tracePt t="2175" x="5162550" y="2143125"/>
          <p14:tracePt t="2192" x="5176838" y="2143125"/>
          <p14:tracePt t="2209" x="5205413" y="2143125"/>
          <p14:tracePt t="2226" x="5243513" y="2143125"/>
          <p14:tracePt t="2242" x="5281613" y="2138363"/>
          <p14:tracePt t="2259" x="5334000" y="2119313"/>
          <p14:tracePt t="2275" x="5414963" y="2109788"/>
          <p14:tracePt t="2292" x="5500688" y="2109788"/>
          <p14:tracePt t="2309" x="5815013" y="2109788"/>
          <p14:tracePt t="2325" x="5943600" y="2109788"/>
          <p14:tracePt t="2342" x="6362700" y="2066925"/>
          <p14:tracePt t="2359" x="6543675" y="2038350"/>
          <p14:tracePt t="2375" x="6657975" y="2028825"/>
          <p14:tracePt t="2392" x="6719888" y="2014538"/>
          <p14:tracePt t="2409" x="6743700" y="2005013"/>
          <p14:tracePt t="2426" x="6767513" y="2000250"/>
          <p14:tracePt t="2502" x="6772275" y="2000250"/>
          <p14:tracePt t="2510" x="6777038" y="2000250"/>
          <p14:tracePt t="2518" x="6781800" y="2000250"/>
          <p14:tracePt t="2527" x="6791325" y="2000250"/>
          <p14:tracePt t="2845" x="6796088" y="2000250"/>
          <p14:tracePt t="2854" x="6819900" y="2000250"/>
          <p14:tracePt t="2862" x="6858000" y="2000250"/>
          <p14:tracePt t="2896" x="6886575" y="2014538"/>
          <p14:tracePt t="2910" x="6896100" y="2019300"/>
          <p14:tracePt t="2926" x="6915150" y="2024063"/>
          <p14:tracePt t="2943" x="6934200" y="2038350"/>
          <p14:tracePt t="2959" x="6986588" y="2038350"/>
          <p14:tracePt t="2977" x="7096125" y="2038350"/>
          <p14:tracePt t="2993" x="7253288" y="2038350"/>
          <p14:tracePt t="3010" x="7319963" y="2038350"/>
          <p14:tracePt t="3230" x="7324725" y="2047875"/>
          <p14:tracePt t="3262" x="7334250" y="2057400"/>
          <p14:tracePt t="3270" x="7348538" y="2085975"/>
          <p14:tracePt t="3310" x="7434263" y="2238375"/>
          <p14:tracePt t="3326" x="7458075" y="2266950"/>
          <p14:tracePt t="3343" x="7472363" y="2286000"/>
          <p14:tracePt t="3359" x="7486650" y="2300288"/>
          <p14:tracePt t="3377" x="7491413" y="2305050"/>
          <p14:tracePt t="3393" x="7500938" y="2314575"/>
          <p14:tracePt t="3427" x="7505700" y="2319338"/>
          <p14:tracePt t="3462" x="7505700" y="2324100"/>
          <p14:tracePt t="3477" x="7496175" y="2333625"/>
          <p14:tracePt t="3493" x="7481888" y="2333625"/>
          <p14:tracePt t="3510" x="7477125" y="2333625"/>
          <p14:tracePt t="3527" x="7462838" y="2333625"/>
          <p14:tracePt t="3543" x="7400925" y="2290763"/>
          <p14:tracePt t="3560" x="7239000" y="2128838"/>
          <p14:tracePt t="3577" x="7138988" y="2047875"/>
          <p14:tracePt t="3593" x="7081838" y="2019300"/>
          <p14:tracePt t="3610" x="7062788" y="2014538"/>
          <p14:tracePt t="3626" x="7048500" y="2014538"/>
          <p14:tracePt t="3643" x="7043738" y="2014538"/>
          <p14:tracePt t="3660" x="7029450" y="2014538"/>
          <p14:tracePt t="3677" x="7019925" y="2014538"/>
          <p14:tracePt t="4038" x="7015163" y="2014538"/>
          <p14:tracePt t="4046" x="7019925" y="2066925"/>
          <p14:tracePt t="4054" x="7072313" y="2157413"/>
          <p14:tracePt t="4094" x="7591425" y="2786063"/>
          <p14:tracePt t="4110" x="7815263" y="2886075"/>
          <p14:tracePt t="4127" x="7905750" y="2909888"/>
          <p14:tracePt t="4143" x="7943850" y="2909888"/>
          <p14:tracePt t="4161" x="7967663" y="2909888"/>
          <p14:tracePt t="4178" x="8005763" y="2886075"/>
          <p14:tracePt t="4194" x="8024813" y="2881313"/>
          <p14:tracePt t="4211" x="8043863" y="2881313"/>
          <p14:tracePt t="4227" x="8053388" y="2881313"/>
          <p14:tracePt t="4243" x="8058150" y="2881313"/>
          <p14:tracePt t="4260" x="8062913" y="2881313"/>
          <p14:tracePt t="4277" x="8077200" y="2876550"/>
          <p14:tracePt t="4293" x="8077200" y="2871788"/>
          <p14:tracePt t="4510" x="8091488" y="2857500"/>
          <p14:tracePt t="4518" x="8110538" y="2843213"/>
          <p14:tracePt t="4527" x="8110538" y="2819400"/>
          <p14:tracePt t="4562" x="8067675" y="2695575"/>
          <p14:tracePt t="4578" x="8058150" y="2628900"/>
          <p14:tracePt t="4594" x="8058150" y="2600325"/>
          <p14:tracePt t="4611" x="8058150" y="2571750"/>
          <p14:tracePt t="4627" x="8058150" y="2524125"/>
          <p14:tracePt t="4644" x="8005763" y="2481263"/>
          <p14:tracePt t="4660" x="7924800" y="2447925"/>
          <p14:tracePt t="4677" x="7853363" y="2438400"/>
          <p14:tracePt t="4694" x="7791450" y="2433638"/>
          <p14:tracePt t="4711" x="7762875" y="2433638"/>
          <p14:tracePt t="4728" x="7720013" y="2424113"/>
          <p14:tracePt t="4744" x="7643813" y="2424113"/>
          <p14:tracePt t="4761" x="7529513" y="2424113"/>
          <p14:tracePt t="4778" x="7429500" y="2424113"/>
          <p14:tracePt t="4794" x="7377113" y="2424113"/>
          <p14:tracePt t="4811" x="7339013" y="2424113"/>
          <p14:tracePt t="4828" x="7324725" y="2424113"/>
          <p14:tracePt t="4870" x="7319963" y="2424113"/>
          <p14:tracePt t="5007" x="7310438" y="2424113"/>
          <p14:tracePt t="5013" x="7291388" y="2466975"/>
          <p14:tracePt t="5022" x="7281863" y="2528888"/>
          <p14:tracePt t="5078" x="7205663" y="2833688"/>
          <p14:tracePt t="5094" x="7205663" y="2857500"/>
          <p14:tracePt t="5111" x="7205663" y="2895600"/>
          <p14:tracePt t="5127" x="7205663" y="2947988"/>
          <p14:tracePt t="5144" x="7205663" y="2986088"/>
          <p14:tracePt t="5162" x="7210425" y="3014663"/>
          <p14:tracePt t="5178" x="7210425" y="3033713"/>
          <p14:tracePt t="5194" x="7210425" y="3043238"/>
          <p14:tracePt t="5228" x="7210425" y="3048000"/>
          <p14:tracePt t="5230" x="7210425" y="3062288"/>
          <p14:tracePt t="5244" x="7210425" y="3086100"/>
          <p14:tracePt t="5262" x="7205663" y="3190875"/>
          <p14:tracePt t="5278" x="7172325" y="3357563"/>
          <p14:tracePt t="5294" x="7162800" y="3433763"/>
          <p14:tracePt t="5311" x="7158038" y="3448050"/>
          <p14:tracePt t="5390" x="7158038" y="3443288"/>
          <p14:tracePt t="5397" x="7158038" y="3438525"/>
          <p14:tracePt t="5407" x="7158038" y="3424238"/>
          <p14:tracePt t="5414" x="7158038" y="3400425"/>
          <p14:tracePt t="5428" x="7143750" y="3362325"/>
          <p14:tracePt t="5445" x="7134225" y="3243263"/>
          <p14:tracePt t="5462" x="7124700" y="3205163"/>
          <p14:tracePt t="5478" x="7110413" y="3162300"/>
          <p14:tracePt t="5574" x="7096125" y="3157538"/>
          <p14:tracePt t="5582" x="7091363" y="3157538"/>
          <p14:tracePt t="5590" x="7077075" y="3157538"/>
          <p14:tracePt t="5606" x="7072313" y="3152775"/>
          <p14:tracePt t="5639" x="7067550" y="3152775"/>
          <p14:tracePt t="5766" x="7062788" y="3152775"/>
          <p14:tracePt t="5775" x="7062788" y="3138488"/>
          <p14:tracePt t="5781" x="7062788" y="3133725"/>
          <p14:tracePt t="5829" x="7081838" y="3057525"/>
          <p14:tracePt t="5845" x="7091363" y="3028950"/>
          <p14:tracePt t="5862" x="7091363" y="3024188"/>
          <p14:tracePt t="6078" x="7091363" y="3019425"/>
          <p14:tracePt t="6143" x="7096125" y="3019425"/>
          <p14:tracePt t="6446" x="7100888" y="3024188"/>
          <p14:tracePt t="6454" x="7100888" y="3038475"/>
          <p14:tracePt t="6462" x="7110413" y="3052763"/>
          <p14:tracePt t="6479" x="7110413" y="3105150"/>
          <p14:tracePt t="6495" x="7110413" y="3171825"/>
          <p14:tracePt t="6512" x="7110413" y="3233738"/>
          <p14:tracePt t="6529" x="7110413" y="3286125"/>
          <p14:tracePt t="6545" x="7096125" y="3324225"/>
          <p14:tracePt t="6562" x="7091363" y="3333750"/>
          <p14:tracePt t="6579" x="7091363" y="3348038"/>
          <p14:tracePt t="6596" x="7091363" y="3352800"/>
          <p14:tracePt t="6629" x="7091363" y="3357563"/>
          <p14:tracePt t="6711" x="7091363" y="3333750"/>
          <p14:tracePt t="6718" x="7096125" y="3305175"/>
          <p14:tracePt t="6729" x="7096125" y="3267075"/>
          <p14:tracePt t="6746" x="7096125" y="3128963"/>
          <p14:tracePt t="6762" x="7096125" y="2962275"/>
          <p14:tracePt t="6780" x="7096125" y="2752725"/>
          <p14:tracePt t="6796" x="7067550" y="2647950"/>
          <p14:tracePt t="6797" x="7058025" y="2624138"/>
          <p14:tracePt t="6812" x="7058025" y="2619375"/>
          <p14:tracePt t="6862" x="7053263" y="2619375"/>
          <p14:tracePt t="7006" x="7053263" y="2638425"/>
          <p14:tracePt t="7014" x="7043738" y="2671763"/>
          <p14:tracePt t="7022" x="7024688" y="2700338"/>
          <p14:tracePt t="7079" x="6934200" y="2843213"/>
          <p14:tracePt t="7311" x="6929438" y="2871788"/>
          <p14:tracePt t="7318" x="6929438" y="2933700"/>
          <p14:tracePt t="7345" x="6929438" y="3014663"/>
          <p14:tracePt t="7349" x="6929438" y="3019425"/>
          <p14:tracePt t="7363" x="6929438" y="3028950"/>
          <p14:tracePt t="7380" x="6934200" y="3028950"/>
          <p14:tracePt t="7413" x="6948488" y="3014663"/>
          <p14:tracePt t="7430" x="6958013" y="2971800"/>
          <p14:tracePt t="7678" x="6962775" y="2971800"/>
          <p14:tracePt t="7709" x="6967538" y="2971800"/>
          <p14:tracePt t="7733" x="6977063" y="2986088"/>
          <p14:tracePt t="7741" x="6981825" y="2995613"/>
          <p14:tracePt t="7750" x="6981825" y="3014663"/>
          <p14:tracePt t="7763" x="7000875" y="3028950"/>
          <p14:tracePt t="7780" x="7019925" y="3033713"/>
          <p14:tracePt t="7797" x="7024688" y="3033713"/>
          <p14:tracePt t="7830" x="7034213" y="3033713"/>
          <p14:tracePt t="8279" x="7043738" y="3033713"/>
          <p14:tracePt t="8286" x="7067550" y="3033713"/>
          <p14:tracePt t="8297" x="7091363" y="3033713"/>
          <p14:tracePt t="8313" x="7143750" y="3033713"/>
          <p14:tracePt t="8330" x="7172325" y="3028950"/>
          <p14:tracePt t="8347" x="7186613" y="3014663"/>
          <p14:tracePt t="8364" x="7191375" y="3009900"/>
          <p14:tracePt t="8381" x="7200900" y="3009900"/>
          <p14:tracePt t="8397" x="7205663" y="3009900"/>
          <p14:tracePt t="8413" x="7215188" y="3028950"/>
          <p14:tracePt t="8430" x="7253288" y="3100388"/>
          <p14:tracePt t="8447" x="7281863" y="3167063"/>
          <p14:tracePt t="8463" x="7291388" y="3190875"/>
          <p14:tracePt t="8481" x="7291388" y="3195638"/>
          <p14:tracePt t="8497" x="7296150" y="3195638"/>
          <p14:tracePt t="8823" x="7305675" y="3219450"/>
          <p14:tracePt t="8831" x="7305675" y="3238500"/>
          <p14:tracePt t="8862" x="7348538" y="3300413"/>
          <p14:tracePt t="8880" x="7353300" y="3300413"/>
          <p14:tracePt t="9078" x="7343775" y="3300413"/>
          <p14:tracePt t="9085" x="7324725" y="3295650"/>
          <p14:tracePt t="9094" x="7300913" y="3295650"/>
          <p14:tracePt t="9102" x="7272338" y="3295650"/>
          <p14:tracePt t="9117" x="7172325" y="3295650"/>
          <p14:tracePt t="9131" x="7143750" y="3295650"/>
          <p14:tracePt t="9148" x="7124700" y="3295650"/>
          <p14:tracePt t="9164" x="7105650" y="3281363"/>
          <p14:tracePt t="9181" x="7091363" y="3276600"/>
          <p14:tracePt t="9197" x="7086600" y="3276600"/>
          <p14:tracePt t="9214" x="7077075" y="3276600"/>
          <p14:tracePt t="9286" x="7072313" y="3257550"/>
          <p14:tracePt t="9294" x="7072313" y="3243263"/>
          <p14:tracePt t="9302" x="7072313" y="3228975"/>
          <p14:tracePt t="9315" x="7072313" y="3224213"/>
          <p14:tracePt t="9332" x="7072313" y="3209925"/>
          <p14:tracePt t="9348" x="7072313" y="3195638"/>
          <p14:tracePt t="9364" x="7072313" y="3186113"/>
          <p14:tracePt t="9366" x="7072313" y="3181350"/>
          <p14:tracePt t="9383" x="7072313" y="3171825"/>
          <p14:tracePt t="9398" x="7072313" y="3162300"/>
          <p14:tracePt t="9414" x="7077075" y="3162300"/>
          <p14:tracePt t="9431" x="7077075" y="3157538"/>
          <p14:tracePt t="9448" x="7091363" y="3157538"/>
          <p14:tracePt t="9465" x="7100888" y="3157538"/>
          <p14:tracePt t="9482" x="7110413" y="3157538"/>
          <p14:tracePt t="9498" x="7124700" y="3157538"/>
          <p14:tracePt t="9515" x="7143750" y="3209925"/>
          <p14:tracePt t="9532" x="7162800" y="3286125"/>
          <p14:tracePt t="9548" x="7172325" y="3386138"/>
          <p14:tracePt t="9549" x="7181850" y="3429000"/>
          <p14:tracePt t="9565" x="7181850" y="3481388"/>
          <p14:tracePt t="9582" x="7181850" y="3571875"/>
          <p14:tracePt t="9598" x="7172325" y="3590925"/>
          <p14:tracePt t="9694" x="7172325" y="3595688"/>
          <p14:tracePt t="9941" x="7172325" y="3590925"/>
          <p14:tracePt t="9958" x="7172325" y="3586163"/>
          <p14:tracePt t="9966" x="7172325" y="3581400"/>
          <p14:tracePt t="9981" x="7181850" y="3567113"/>
          <p14:tracePt t="9998" x="7181850" y="3529013"/>
          <p14:tracePt t="10015" x="7186613" y="3505200"/>
          <p14:tracePt t="10031" x="7196138" y="3476625"/>
          <p14:tracePt t="10048" x="7196138" y="3448050"/>
          <p14:tracePt t="10065" x="7205663" y="3414713"/>
          <p14:tracePt t="10082" x="7205663" y="3357563"/>
          <p14:tracePt t="10099" x="7205663" y="3305175"/>
          <p14:tracePt t="10115" x="7224713" y="3238500"/>
          <p14:tracePt t="10132" x="7224713" y="3200400"/>
          <p14:tracePt t="10148" x="7229475" y="3186113"/>
          <p14:tracePt t="10414" x="7229475" y="3181350"/>
          <p14:tracePt t="10449" x="7229475" y="3152775"/>
          <p14:tracePt t="10466" x="7234238" y="3133725"/>
          <p14:tracePt t="11086" x="7234238" y="3138488"/>
          <p14:tracePt t="11094" x="7224713" y="3148013"/>
          <p14:tracePt t="11101" x="7224713" y="3157538"/>
          <p14:tracePt t="11129" x="7215188" y="3181350"/>
          <p14:tracePt t="11149" x="7205663" y="3200400"/>
          <p14:tracePt t="11166" x="7200900" y="3233738"/>
          <p14:tracePt t="11182" x="7196138" y="3233738"/>
          <p14:tracePt t="11199" x="7191375" y="3233738"/>
          <p14:tracePt t="11439" x="7191375" y="3252788"/>
          <p14:tracePt t="11446" x="7234238" y="3290888"/>
          <p14:tracePt t="11453" x="7267575" y="3319463"/>
          <p14:tracePt t="11479" x="7296150" y="3362325"/>
          <p14:tracePt t="11500" x="7296150" y="3409950"/>
          <p14:tracePt t="11517" x="7300913" y="3433763"/>
          <p14:tracePt t="11533" x="7315200" y="3457575"/>
          <p14:tracePt t="11550" x="7319963" y="3467100"/>
          <p14:tracePt t="11566" x="7329488" y="3481388"/>
          <p14:tracePt t="11583" x="7329488" y="3495675"/>
          <p14:tracePt t="11599" x="7329488" y="3509963"/>
          <p14:tracePt t="11616" x="7329488" y="3514725"/>
          <p14:tracePt t="11702" x="7329488" y="3500438"/>
          <p14:tracePt t="11710" x="7339013" y="3476625"/>
          <p14:tracePt t="11718" x="7339013" y="3448050"/>
          <p14:tracePt t="11733" x="7343775" y="3419475"/>
          <p14:tracePt t="11750" x="7362825" y="3362325"/>
          <p14:tracePt t="11766" x="7367588" y="3324225"/>
          <p14:tracePt t="11783" x="7377113" y="3309938"/>
          <p14:tracePt t="11800" x="7377113" y="3295650"/>
          <p14:tracePt t="11817" x="7377113" y="3290888"/>
          <p14:tracePt t="12711" x="7377113" y="3295650"/>
          <p14:tracePt t="12718" x="7377113" y="3300413"/>
          <p14:tracePt t="12751" x="7377113" y="3328988"/>
          <p14:tracePt t="12767" x="7377113" y="3348038"/>
          <p14:tracePt t="12784" x="7377113" y="3362325"/>
          <p14:tracePt t="12801" x="7377113" y="3376613"/>
          <p14:tracePt t="12818" x="7377113" y="3381375"/>
          <p14:tracePt t="12861" x="7386638" y="3381375"/>
          <p14:tracePt t="12870" x="7391400" y="3381375"/>
          <p14:tracePt t="12885" x="7400925" y="3381375"/>
          <p14:tracePt t="12902" x="7405688" y="3381375"/>
          <p14:tracePt t="12918" x="7419975" y="3376613"/>
          <p14:tracePt t="12934" x="7439025" y="3362325"/>
          <p14:tracePt t="12951" x="7458075" y="3338513"/>
          <p14:tracePt t="12968" x="7462838" y="3314700"/>
          <p14:tracePt t="12984" x="7477125" y="3286125"/>
          <p14:tracePt t="13018" x="7477125" y="3281363"/>
          <p14:tracePt t="13034" x="7472363" y="3281363"/>
          <p14:tracePt t="19303" x="7458075" y="3281363"/>
          <p14:tracePt t="19310" x="7443788" y="3281363"/>
          <p14:tracePt t="19325" x="7439025" y="3281363"/>
          <p14:tracePt t="19373" x="7443788" y="3286125"/>
          <p14:tracePt t="19390" x="7448550" y="3300413"/>
          <p14:tracePt t="19423" x="7453313" y="3300413"/>
          <p14:tracePt t="19782" x="7458075" y="3300413"/>
          <p14:tracePt t="19798" x="7467600" y="3300413"/>
          <p14:tracePt t="19806" x="7491413" y="3300413"/>
          <p14:tracePt t="19823" x="7500938" y="3300413"/>
          <p14:tracePt t="19840" x="7515225" y="3300413"/>
          <p14:tracePt t="19857" x="7543800" y="3286125"/>
          <p14:tracePt t="19873" x="7577138" y="3286125"/>
          <p14:tracePt t="19890" x="7615238" y="3271838"/>
          <p14:tracePt t="19907" x="7662863" y="3257550"/>
          <p14:tracePt t="19923" x="7691438" y="3248025"/>
          <p14:tracePt t="19941" x="7739063" y="3238500"/>
          <p14:tracePt t="19957" x="7762875" y="3238500"/>
          <p14:tracePt t="19974" x="7791450" y="3238500"/>
          <p14:tracePt t="19990" x="7843838" y="3238500"/>
          <p14:tracePt t="20007" x="7881938" y="3238500"/>
          <p14:tracePt t="20023" x="7910513" y="3238500"/>
          <p14:tracePt t="20040" x="7924800" y="3238500"/>
          <p14:tracePt t="20057" x="7953375" y="3238500"/>
          <p14:tracePt t="20073" x="7972425" y="3238500"/>
          <p14:tracePt t="20090" x="8001000" y="3238500"/>
          <p14:tracePt t="20107" x="8029575" y="3238500"/>
          <p14:tracePt t="20123" x="8067675" y="3238500"/>
          <p14:tracePt t="20141" x="8096250" y="3238500"/>
          <p14:tracePt t="20158" x="8124825" y="3238500"/>
          <p14:tracePt t="20173" x="8129588" y="3238500"/>
          <p14:tracePt t="20207" x="8148638" y="3238500"/>
          <p14:tracePt t="20223" x="8162925" y="3238500"/>
          <p14:tracePt t="20240" x="8191500" y="3238500"/>
          <p14:tracePt t="20257" x="8210550" y="3243263"/>
          <p14:tracePt t="20273" x="8239125" y="3243263"/>
          <p14:tracePt t="20290" x="8248650" y="3243263"/>
          <p14:tracePt t="20307" x="8258175" y="3248025"/>
          <p14:tracePt t="20323" x="8272463" y="3248025"/>
          <p14:tracePt t="20340" x="8291513" y="3257550"/>
          <p14:tracePt t="20357" x="8305800" y="3257550"/>
          <p14:tracePt t="20373" x="8324850" y="3257550"/>
          <p14:tracePt t="20390" x="8334375" y="3257550"/>
          <p14:tracePt t="20407" x="8348663" y="3262313"/>
          <p14:tracePt t="20424" x="8353425" y="3262313"/>
          <p14:tracePt t="20440" x="8362950" y="3262313"/>
          <p14:tracePt t="20457" x="8372475" y="3267075"/>
          <p14:tracePt t="20474" x="8382000" y="3276600"/>
          <p14:tracePt t="20490" x="8386763" y="3286125"/>
          <p14:tracePt t="20507" x="8396288" y="3305175"/>
          <p14:tracePt t="20524" x="8405813" y="3324225"/>
          <p14:tracePt t="20541" x="8410575" y="3348038"/>
          <p14:tracePt t="20558" x="8424863" y="3367088"/>
          <p14:tracePt t="20574" x="8434388" y="3414713"/>
          <p14:tracePt t="20591" x="8439150" y="3443288"/>
          <p14:tracePt t="20608" x="8453438" y="3467100"/>
          <p14:tracePt t="20624" x="8462963" y="3505200"/>
          <p14:tracePt t="20640" x="8491538" y="3548063"/>
          <p14:tracePt t="20657" x="8501063" y="3576638"/>
          <p14:tracePt t="20674" x="8510588" y="3590925"/>
          <p14:tracePt t="20691" x="8529638" y="3619500"/>
          <p14:tracePt t="20708" x="8539163" y="3633788"/>
          <p14:tracePt t="20724" x="8553450" y="3657600"/>
          <p14:tracePt t="20741" x="8558213" y="3676650"/>
          <p14:tracePt t="20743" x="8558213" y="3686175"/>
          <p14:tracePt t="20758" x="8562975" y="3695700"/>
          <p14:tracePt t="20774" x="8567738" y="3705225"/>
          <p14:tracePt t="20909" x="8572500" y="3709988"/>
          <p14:tracePt t="21022" x="8567738" y="3709988"/>
          <p14:tracePt t="21031" x="8562975" y="3709988"/>
          <p14:tracePt t="21040" x="8548688" y="3709988"/>
          <p14:tracePt t="21058" x="8520113" y="3709988"/>
          <p14:tracePt t="21074" x="8491538" y="3709988"/>
          <p14:tracePt t="21091" x="8482013" y="3709988"/>
          <p14:tracePt t="21710" x="8482013" y="3724275"/>
          <p14:tracePt t="21719" x="8482013" y="3786188"/>
          <p14:tracePt t="21727" x="8482013" y="3814763"/>
          <p14:tracePt t="21741" x="8482013" y="3852863"/>
          <p14:tracePt t="21775" x="8482013" y="3910013"/>
          <p14:tracePt t="21792" x="8482013" y="3948113"/>
          <p14:tracePt t="21808" x="8462963" y="3990975"/>
          <p14:tracePt t="21825" x="8453438" y="4029075"/>
          <p14:tracePt t="21842" x="8439150" y="4071938"/>
          <p14:tracePt t="21859" x="8424863" y="4100513"/>
          <p14:tracePt t="21875" x="8415338" y="4114800"/>
          <p14:tracePt t="21892" x="8410575" y="4133850"/>
          <p14:tracePt t="21909" x="8401050" y="4152900"/>
          <p14:tracePt t="21910" x="8391525" y="4176713"/>
          <p14:tracePt t="21926" x="8382000" y="4200525"/>
          <p14:tracePt t="21942" x="8324850" y="4324350"/>
          <p14:tracePt t="21958" x="8253413" y="4429125"/>
          <p14:tracePt t="21975" x="8196263" y="4524375"/>
          <p14:tracePt t="21991" x="8153400" y="4605338"/>
          <p14:tracePt t="22008" x="8129588" y="4648200"/>
          <p14:tracePt t="22025" x="8120063" y="4657725"/>
          <p14:tracePt t="22058" x="8115300" y="4657725"/>
          <p14:tracePt t="22092" x="8105775" y="4657725"/>
          <p14:tracePt t="22109" x="8096250" y="4667250"/>
          <p14:tracePt t="22126" x="8077200" y="4672013"/>
          <p14:tracePt t="22142" x="8067675" y="4672013"/>
          <p14:tracePt t="22158" x="7996238" y="4681538"/>
          <p14:tracePt t="22175" x="7915275" y="4691063"/>
          <p14:tracePt t="22192" x="7824788" y="4710113"/>
          <p14:tracePt t="22209" x="7743825" y="4743450"/>
          <p14:tracePt t="22226" x="7681913" y="4776788"/>
          <p14:tracePt t="22242" x="7667625" y="4786313"/>
          <p14:tracePt t="22259" x="7653338" y="4791075"/>
          <p14:tracePt t="22398" x="7634288" y="4791075"/>
          <p14:tracePt t="22406" x="7586663" y="4791075"/>
          <p14:tracePt t="22414" x="7486650" y="4791075"/>
          <p14:tracePt t="22426" x="7372350" y="4791075"/>
          <p14:tracePt t="22442" x="7200900" y="4791075"/>
          <p14:tracePt t="22459" x="7086600" y="4791075"/>
          <p14:tracePt t="22476" x="7024688" y="4791075"/>
          <p14:tracePt t="22493" x="7010400" y="4791075"/>
          <p14:tracePt t="22509" x="7005638" y="4791075"/>
          <p14:tracePt t="22654" x="6996113" y="4791075"/>
          <p14:tracePt t="22661" x="6981825" y="4791075"/>
          <p14:tracePt t="22670" x="6967538" y="4791075"/>
          <p14:tracePt t="22677" x="6943725" y="4791075"/>
          <p14:tracePt t="22692" x="6919913" y="4795838"/>
          <p14:tracePt t="22710" x="6872288" y="4800600"/>
          <p14:tracePt t="22726" x="6824663" y="4810125"/>
          <p14:tracePt t="22742" x="6757988" y="4819650"/>
          <p14:tracePt t="22759" x="6681788" y="4829175"/>
          <p14:tracePt t="22775" x="6586538" y="4848225"/>
          <p14:tracePt t="22792" x="6524625" y="4848225"/>
          <p14:tracePt t="22810" x="6457950" y="4857750"/>
          <p14:tracePt t="22826" x="6396038" y="4857750"/>
          <p14:tracePt t="22842" x="6319838" y="4857750"/>
          <p14:tracePt t="22859" x="6205538" y="4857750"/>
          <p14:tracePt t="22876" x="6048375" y="4857750"/>
          <p14:tracePt t="22892" x="5815013" y="4857750"/>
          <p14:tracePt t="22893" x="5710238" y="4857750"/>
          <p14:tracePt t="22909" x="5553075" y="4857750"/>
          <p14:tracePt t="22925" x="5467350" y="4857750"/>
          <p14:tracePt t="22942" x="5400675" y="4857750"/>
          <p14:tracePt t="22959" x="5310188" y="4857750"/>
          <p14:tracePt t="22976" x="5210175" y="4881563"/>
          <p14:tracePt t="22993" x="5057775" y="4881563"/>
          <p14:tracePt t="23010" x="4838700" y="4881563"/>
          <p14:tracePt t="23026" x="4605338" y="4881563"/>
          <p14:tracePt t="23043" x="4476750" y="4881563"/>
          <p14:tracePt t="23060" x="4424363" y="4881563"/>
          <p14:tracePt t="23076" x="4391025" y="4876800"/>
          <p14:tracePt t="23092" x="4343400" y="4876800"/>
          <p14:tracePt t="23111" x="4191000" y="4876800"/>
          <p14:tracePt t="23126" x="3995738" y="4876800"/>
          <p14:tracePt t="23143" x="3800475" y="4876800"/>
          <p14:tracePt t="23159" x="3662363" y="4876800"/>
          <p14:tracePt t="23176" x="3571875" y="4876800"/>
          <p14:tracePt t="23193" x="3543300" y="4867275"/>
          <p14:tracePt t="23210" x="3505200" y="4867275"/>
          <p14:tracePt t="23226" x="3414713" y="4867275"/>
          <p14:tracePt t="23243" x="3276600" y="4867275"/>
          <p14:tracePt t="23260" x="3105150" y="4867275"/>
          <p14:tracePt t="23276" x="2933700" y="4867275"/>
          <p14:tracePt t="23279" x="2876550" y="4867275"/>
          <p14:tracePt t="23293" x="2833688" y="4857750"/>
          <p14:tracePt t="23310" x="2786063" y="4843463"/>
          <p14:tracePt t="23326" x="2743200" y="4833938"/>
          <p14:tracePt t="23344" x="2681288" y="4814888"/>
          <p14:tracePt t="23359" x="2557463" y="4795838"/>
          <p14:tracePt t="23376" x="2381250" y="4772025"/>
          <p14:tracePt t="23393" x="2166938" y="4757738"/>
          <p14:tracePt t="23410" x="2052638" y="4757738"/>
          <p14:tracePt t="23427" x="2014538" y="4748213"/>
          <p14:tracePt t="23443" x="1971675" y="4748213"/>
          <p14:tracePt t="23460" x="1943100" y="4748213"/>
          <p14:tracePt t="23477" x="1914525" y="4748213"/>
          <p14:tracePt t="23493" x="1847850" y="4748213"/>
          <p14:tracePt t="23510" x="1671638" y="4729163"/>
          <p14:tracePt t="23526" x="1581150" y="4710113"/>
          <p14:tracePt t="23543" x="1543050" y="4710113"/>
          <p14:tracePt t="23559" x="1495425" y="4691063"/>
          <p14:tracePt t="23576" x="1438275" y="4681538"/>
          <p14:tracePt t="23593" x="1323975" y="4667250"/>
          <p14:tracePt t="23610" x="1181100" y="4624388"/>
          <p14:tracePt t="23627" x="1023938" y="4576763"/>
          <p14:tracePt t="23643" x="914400" y="4538663"/>
          <p14:tracePt t="23660" x="881063" y="4524375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CD91A59-FA0B-43BC-ADCD-7F9177FC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Results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22E02F6-DA20-46D9-88B2-A377C28057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 </a:t>
            </a:r>
          </a:p>
          <a:p>
            <a:r>
              <a:rPr lang="en-AU" dirty="0"/>
              <a:t>Fixed fully correlated component      and uncorrelated component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7C9F3-4AAD-4653-AE2D-F13ED86B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0363F-E466-4298-9030-2F0F47C3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27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1747CB-0C27-46EA-BCBA-5CC2AB622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01" y="723371"/>
            <a:ext cx="3439694" cy="404546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n=4&#10;\end{equation*}&#10;\end{document}" title="IguanaTex Bitmap Display">
            <a:extLst>
              <a:ext uri="{FF2B5EF4-FFF2-40B4-BE49-F238E27FC236}">
                <a16:creationId xmlns:a16="http://schemas.microsoft.com/office/drawing/2014/main" id="{04ECD876-3CDC-4679-B83A-38D8B44A13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56" y="1424433"/>
            <a:ext cx="482743" cy="138971"/>
          </a:xfrm>
          <a:prstGeom prst="rect">
            <a:avLst/>
          </a:prstGeom>
        </p:spPr>
      </p:pic>
      <p:pic>
        <p:nvPicPr>
          <p:cNvPr id="20" name="Picture 19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Z}&#10;\end{equation*}&#10;\end{document}" title="IguanaTex Bitmap Display">
            <a:extLst>
              <a:ext uri="{FF2B5EF4-FFF2-40B4-BE49-F238E27FC236}">
                <a16:creationId xmlns:a16="http://schemas.microsoft.com/office/drawing/2014/main" id="{618DD347-B8DE-444F-90C3-532E8694A68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64" y="1796290"/>
            <a:ext cx="118248" cy="138971"/>
          </a:xfrm>
          <a:prstGeom prst="rect">
            <a:avLst/>
          </a:prstGeom>
        </p:spPr>
      </p:pic>
      <p:pic>
        <p:nvPicPr>
          <p:cNvPr id="23" name="Picture 22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Y}&#10;\end{equation*}&#10;\end{document}" title="IguanaTex Bitmap Display">
            <a:extLst>
              <a:ext uri="{FF2B5EF4-FFF2-40B4-BE49-F238E27FC236}">
                <a16:creationId xmlns:a16="http://schemas.microsoft.com/office/drawing/2014/main" id="{9584B90A-EDA7-47B3-81FB-60ADB81D40C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37" y="2027939"/>
            <a:ext cx="168229" cy="13897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F566B0C-9BA1-4078-91EE-81B7AEAD612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81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46"/>
    </mc:Choice>
    <mc:Fallback>
      <p:transition spd="slow" advTm="71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43" x="4948238" y="885825"/>
          <p14:tracePt t="2806" x="4943475" y="885825"/>
          <p14:tracePt t="2813" x="4924425" y="885825"/>
          <p14:tracePt t="2861" x="4772025" y="881063"/>
          <p14:tracePt t="2878" x="4767263" y="881063"/>
          <p14:tracePt t="3142" x="4757738" y="904875"/>
          <p14:tracePt t="3149" x="4733925" y="914400"/>
          <p14:tracePt t="3158" x="4676775" y="1038225"/>
          <p14:tracePt t="3165" x="4652963" y="1128713"/>
          <p14:tracePt t="3178" x="4619625" y="1247775"/>
          <p14:tracePt t="3195" x="4595813" y="1414463"/>
          <p14:tracePt t="3212" x="4567238" y="1519238"/>
          <p14:tracePt t="3229" x="4448175" y="1728788"/>
          <p14:tracePt t="3245" x="4343400" y="1847850"/>
          <p14:tracePt t="3262" x="4248150" y="1909763"/>
          <p14:tracePt t="3278" x="4181475" y="1943100"/>
          <p14:tracePt t="3295" x="4143375" y="1957388"/>
          <p14:tracePt t="3312" x="4129088" y="1957388"/>
          <p14:tracePt t="3329" x="4119563" y="1957388"/>
          <p14:tracePt t="3589" x="4114800" y="1957388"/>
          <p14:tracePt t="3598" x="4110038" y="1957388"/>
          <p14:tracePt t="3613" x="4090988" y="1943100"/>
          <p14:tracePt t="3629" x="4052888" y="1900238"/>
          <p14:tracePt t="3645" x="4005263" y="1843088"/>
          <p14:tracePt t="3662" x="3943350" y="1795463"/>
          <p14:tracePt t="3679" x="3924300" y="1781175"/>
          <p14:tracePt t="3695" x="3919538" y="1776413"/>
          <p14:tracePt t="3958" x="3919538" y="1766888"/>
          <p14:tracePt t="3997" x="3933825" y="1762125"/>
          <p14:tracePt t="4006" x="3948113" y="1752600"/>
          <p14:tracePt t="4014" x="3952875" y="1752600"/>
          <p14:tracePt t="4063" x="3962400" y="1752600"/>
          <p14:tracePt t="4446" x="3933825" y="1752600"/>
          <p14:tracePt t="4454" x="3890963" y="1752600"/>
          <p14:tracePt t="4462" x="3886200" y="1752600"/>
          <p14:tracePt t="4496" x="3881438" y="1752600"/>
          <p14:tracePt t="4918" x="3867150" y="1757363"/>
          <p14:tracePt t="4926" x="3838575" y="1771650"/>
          <p14:tracePt t="4933" x="3776663" y="1804988"/>
          <p14:tracePt t="4979" x="3271838" y="2228850"/>
          <p14:tracePt t="4996" x="3124200" y="2395538"/>
          <p14:tracePt t="4998" x="3086100" y="2438400"/>
          <p14:tracePt t="5013" x="3033713" y="2490788"/>
          <p14:tracePt t="5030" x="3028950" y="2500313"/>
          <p14:tracePt t="5069" x="3024188" y="2500313"/>
          <p14:tracePt t="5094" x="3019425" y="2500313"/>
          <p14:tracePt t="5110" x="3014663" y="2500313"/>
          <p14:tracePt t="5117" x="3005138" y="2500313"/>
          <p14:tracePt t="5130" x="3000375" y="2500313"/>
          <p14:tracePt t="5146" x="2971800" y="2514600"/>
          <p14:tracePt t="5164" x="2919413" y="2524125"/>
          <p14:tracePt t="5181" x="2857500" y="2552700"/>
          <p14:tracePt t="5197" x="2781300" y="2586038"/>
          <p14:tracePt t="5213" x="2686050" y="2614613"/>
          <p14:tracePt t="5231" x="2647950" y="2628900"/>
          <p14:tracePt t="5246" x="2643188" y="2633663"/>
          <p14:tracePt t="5280" x="2638425" y="2638425"/>
          <p14:tracePt t="5313" x="2638425" y="2643188"/>
          <p14:tracePt t="5346" x="2638425" y="2647950"/>
          <p14:tracePt t="5364" x="2638425" y="2667000"/>
          <p14:tracePt t="5381" x="2633663" y="2681288"/>
          <p14:tracePt t="5397" x="2628900" y="2690813"/>
          <p14:tracePt t="5413" x="2628900" y="2700338"/>
          <p14:tracePt t="5447" x="2619375" y="2705100"/>
          <p14:tracePt t="5463" x="2619375" y="2709863"/>
          <p14:tracePt t="5480" x="2619375" y="2719388"/>
          <p14:tracePt t="5565" x="2619375" y="2714625"/>
          <p14:tracePt t="5574" x="2624138" y="2686050"/>
          <p14:tracePt t="5582" x="2633663" y="2638425"/>
          <p14:tracePt t="5597" x="2657475" y="2543175"/>
          <p14:tracePt t="5613" x="2695575" y="2452688"/>
          <p14:tracePt t="5630" x="2714625" y="2352675"/>
          <p14:tracePt t="5647" x="2743200" y="2266950"/>
          <p14:tracePt t="5663" x="2743200" y="2219325"/>
          <p14:tracePt t="5680" x="2752725" y="2181225"/>
          <p14:tracePt t="5697" x="2752725" y="2152650"/>
          <p14:tracePt t="5714" x="2752725" y="2114550"/>
          <p14:tracePt t="5731" x="2752725" y="2047875"/>
          <p14:tracePt t="5747" x="2752725" y="1985963"/>
          <p14:tracePt t="5763" x="2752725" y="1914525"/>
          <p14:tracePt t="5781" x="2752725" y="1862138"/>
          <p14:tracePt t="5797" x="2752725" y="1814513"/>
          <p14:tracePt t="5814" x="2752725" y="1795463"/>
          <p14:tracePt t="5830" x="2757488" y="1771650"/>
          <p14:tracePt t="5847" x="2757488" y="1743075"/>
          <p14:tracePt t="5864" x="2767013" y="1733550"/>
          <p14:tracePt t="5881" x="2767013" y="1724025"/>
          <p14:tracePt t="6045" x="2776538" y="1724025"/>
          <p14:tracePt t="6062" x="2781300" y="1724025"/>
          <p14:tracePt t="6070" x="2790825" y="1724025"/>
          <p14:tracePt t="6081" x="2795588" y="1724025"/>
          <p14:tracePt t="6114" x="2795588" y="1719263"/>
          <p14:tracePt t="6181" x="2800350" y="1719263"/>
          <p14:tracePt t="6790" x="2805113" y="1719263"/>
          <p14:tracePt t="6797" x="2819400" y="1719263"/>
          <p14:tracePt t="6805" x="2833688" y="1719263"/>
          <p14:tracePt t="6831" x="3124200" y="1695450"/>
          <p14:tracePt t="6848" x="3500438" y="1695450"/>
          <p14:tracePt t="6865" x="3876675" y="1695450"/>
          <p14:tracePt t="6882" x="4124325" y="1695450"/>
          <p14:tracePt t="6898" x="4214813" y="1700213"/>
          <p14:tracePt t="6915" x="4219575" y="1704975"/>
          <p14:tracePt t="6948" x="4195763" y="1704975"/>
          <p14:tracePt t="6965" x="4162425" y="1704975"/>
          <p14:tracePt t="6981" x="4138613" y="1714500"/>
          <p14:tracePt t="6998" x="4133850" y="1714500"/>
          <p14:tracePt t="7015" x="4105275" y="1719263"/>
          <p14:tracePt t="7032" x="4010025" y="1757363"/>
          <p14:tracePt t="7048" x="3862388" y="1795463"/>
          <p14:tracePt t="7065" x="3676650" y="1819275"/>
          <p14:tracePt t="7082" x="3529013" y="1843088"/>
          <p14:tracePt t="7098" x="3409950" y="1871663"/>
          <p14:tracePt t="7115" x="3333750" y="1890713"/>
          <p14:tracePt t="7131" x="3290888" y="1900238"/>
          <p14:tracePt t="7149" x="3286125" y="1909763"/>
          <p14:tracePt t="7173" x="3286125" y="1914525"/>
          <p14:tracePt t="7198" x="3286125" y="1924050"/>
          <p14:tracePt t="7230" x="3286125" y="1933575"/>
          <p14:tracePt t="7237" x="3271838" y="1938338"/>
          <p14:tracePt t="7246" x="3252788" y="1943100"/>
          <p14:tracePt t="7265" x="3228975" y="1943100"/>
          <p14:tracePt t="7282" x="3214688" y="1952625"/>
          <p14:tracePt t="7333" x="3205163" y="1957388"/>
          <p14:tracePt t="7342" x="3205163" y="1962150"/>
          <p14:tracePt t="7350" x="3195638" y="1971675"/>
          <p14:tracePt t="7365" x="3162300" y="1995488"/>
          <p14:tracePt t="7381" x="3105150" y="2033588"/>
          <p14:tracePt t="7398" x="3033713" y="2071688"/>
          <p14:tracePt t="7415" x="2952750" y="2105025"/>
          <p14:tracePt t="7432" x="2886075" y="2133600"/>
          <p14:tracePt t="7449" x="2828925" y="2162175"/>
          <p14:tracePt t="7465" x="2790825" y="2181225"/>
          <p14:tracePt t="7482" x="2771775" y="2200275"/>
          <p14:tracePt t="7525" x="2771775" y="2205038"/>
          <p14:tracePt t="7534" x="2781300" y="2205038"/>
          <p14:tracePt t="7549" x="2828925" y="2205038"/>
          <p14:tracePt t="7565" x="2905125" y="2214563"/>
          <p14:tracePt t="7582" x="2971800" y="2224088"/>
          <p14:tracePt t="7598" x="3000375" y="2233613"/>
          <p14:tracePt t="7616" x="3019425" y="2243138"/>
          <p14:tracePt t="7632" x="3024188" y="2257425"/>
          <p14:tracePt t="7649" x="3028950" y="2266950"/>
          <p14:tracePt t="7665" x="3028950" y="2281238"/>
          <p14:tracePt t="7682" x="3028950" y="2295525"/>
          <p14:tracePt t="7699" x="3028950" y="2309813"/>
          <p14:tracePt t="7715" x="3024188" y="2314575"/>
          <p14:tracePt t="7732" x="3005138" y="2324100"/>
          <p14:tracePt t="7734" x="2990850" y="2324100"/>
          <p14:tracePt t="7749" x="2971800" y="2328863"/>
          <p14:tracePt t="7765" x="2943225" y="2338388"/>
          <p14:tracePt t="7782" x="2919413" y="2347913"/>
          <p14:tracePt t="7799" x="2909888" y="2347913"/>
          <p14:tracePt t="7815" x="2905125" y="2347913"/>
          <p14:tracePt t="7832" x="2900363" y="2352675"/>
          <p14:tracePt t="7925" x="2895600" y="2352675"/>
          <p14:tracePt t="7934" x="2890838" y="2352675"/>
          <p14:tracePt t="7997" x="2919413" y="2352675"/>
          <p14:tracePt t="8005" x="2971800" y="2352675"/>
          <p14:tracePt t="8015" x="3057525" y="2352675"/>
          <p14:tracePt t="8032" x="3405188" y="2352675"/>
          <p14:tracePt t="8049" x="3833813" y="2352675"/>
          <p14:tracePt t="8066" x="4286250" y="2424113"/>
          <p14:tracePt t="8082" x="4600575" y="2471738"/>
          <p14:tracePt t="8099" x="4724400" y="2519363"/>
          <p14:tracePt t="8116" x="4743450" y="2524125"/>
          <p14:tracePt t="8133" x="4724400" y="2524125"/>
          <p14:tracePt t="8149" x="4672013" y="2543175"/>
          <p14:tracePt t="8166" x="4600575" y="2571750"/>
          <p14:tracePt t="8182" x="4548188" y="2600325"/>
          <p14:tracePt t="8199" x="4510088" y="2633663"/>
          <p14:tracePt t="8216" x="4481513" y="2657475"/>
          <p14:tracePt t="8233" x="4476750" y="2695575"/>
          <p14:tracePt t="8250" x="4476750" y="2709863"/>
          <p14:tracePt t="8266" x="4476750" y="2714625"/>
          <p14:tracePt t="8283" x="4495800" y="2719388"/>
          <p14:tracePt t="8797" x="4510088" y="2709863"/>
          <p14:tracePt t="8813" x="4514850" y="2709863"/>
          <p14:tracePt t="8901" x="4514850" y="2714625"/>
          <p14:tracePt t="8934" x="4514850" y="2719388"/>
          <p14:tracePt t="8957" x="4514850" y="2724150"/>
          <p14:tracePt t="9022" x="4533900" y="2714625"/>
          <p14:tracePt t="9029" x="4552950" y="2671763"/>
          <p14:tracePt t="9037" x="4572000" y="2628900"/>
          <p14:tracePt t="9050" x="4595813" y="2566988"/>
          <p14:tracePt t="9066" x="4614863" y="2466975"/>
          <p14:tracePt t="9084" x="4629150" y="2338388"/>
          <p14:tracePt t="9101" x="4629150" y="2162175"/>
          <p14:tracePt t="9116" x="4629150" y="2128838"/>
          <p14:tracePt t="9133" x="4629150" y="2081213"/>
          <p14:tracePt t="9150" x="4629150" y="2057400"/>
          <p14:tracePt t="9166" x="4605338" y="2024063"/>
          <p14:tracePt t="9183" x="4548188" y="1966913"/>
          <p14:tracePt t="9200" x="4471988" y="1905000"/>
          <p14:tracePt t="9217" x="4367213" y="1814513"/>
          <p14:tracePt t="9233" x="4252913" y="1738313"/>
          <p14:tracePt t="9250" x="4171950" y="1700213"/>
          <p14:tracePt t="9266" x="4095750" y="1681163"/>
          <p14:tracePt t="9283" x="4014788" y="1657350"/>
          <p14:tracePt t="9301" x="3810000" y="1647825"/>
          <p14:tracePt t="9317" x="3600450" y="1647825"/>
          <p14:tracePt t="9333" x="3405188" y="1647825"/>
          <p14:tracePt t="9350" x="3295650" y="1676400"/>
          <p14:tracePt t="9366" x="3228975" y="1714500"/>
          <p14:tracePt t="9383" x="3209925" y="1724025"/>
          <p14:tracePt t="9401" x="3200400" y="1733550"/>
          <p14:tracePt t="9469" x="3205163" y="1733550"/>
          <p14:tracePt t="9477" x="3214688" y="1728788"/>
          <p14:tracePt t="9485" x="3224213" y="1714500"/>
          <p14:tracePt t="9501" x="3243263" y="1671638"/>
          <p14:tracePt t="9517" x="3243263" y="1604963"/>
          <p14:tracePt t="9533" x="3243263" y="1552575"/>
          <p14:tracePt t="9550" x="3224213" y="1543050"/>
          <p14:tracePt t="9567" x="3162300" y="1519238"/>
          <p14:tracePt t="9584" x="3071813" y="1476375"/>
          <p14:tracePt t="9601" x="2914650" y="1443038"/>
          <p14:tracePt t="9617" x="2619375" y="1409700"/>
          <p14:tracePt t="9634" x="2243138" y="1362075"/>
          <p14:tracePt t="9651" x="1852613" y="1290638"/>
          <p14:tracePt t="9667" x="1533525" y="1257300"/>
          <p14:tracePt t="9684" x="1328738" y="1219200"/>
          <p14:tracePt t="9701" x="1238250" y="1219200"/>
          <p14:tracePt t="9717" x="1233488" y="1219200"/>
          <p14:tracePt t="9877" x="1243013" y="1219200"/>
          <p14:tracePt t="9885" x="1247775" y="1219200"/>
          <p14:tracePt t="9894" x="1252538" y="1219200"/>
          <p14:tracePt t="9934" x="1319213" y="1223963"/>
          <p14:tracePt t="9950" x="1338263" y="1223963"/>
          <p14:tracePt t="9967" x="1366838" y="1228725"/>
          <p14:tracePt t="9984" x="1395413" y="1243013"/>
          <p14:tracePt t="10001" x="1409700" y="1262063"/>
          <p14:tracePt t="10017" x="1433513" y="1300163"/>
          <p14:tracePt t="10034" x="1438275" y="1338263"/>
          <p14:tracePt t="10051" x="1447800" y="1419225"/>
          <p14:tracePt t="10067" x="1447800" y="1557338"/>
          <p14:tracePt t="10085" x="1357313" y="2052638"/>
          <p14:tracePt t="10101" x="1243013" y="2452688"/>
          <p14:tracePt t="10117" x="1157288" y="2724150"/>
          <p14:tracePt t="10134" x="1119188" y="2876550"/>
          <p14:tracePt t="10151" x="1100138" y="2971800"/>
          <p14:tracePt t="10167" x="1100138" y="3019425"/>
          <p14:tracePt t="10184" x="1100138" y="3071813"/>
          <p14:tracePt t="10201" x="1109663" y="3095625"/>
          <p14:tracePt t="10218" x="1123950" y="3124200"/>
          <p14:tracePt t="10235" x="1133475" y="3133725"/>
          <p14:tracePt t="10251" x="1138238" y="3138488"/>
          <p14:tracePt t="10302" x="1143000" y="3138488"/>
          <p14:tracePt t="10310" x="1147763" y="3138488"/>
          <p14:tracePt t="10318" x="1152525" y="3152775"/>
          <p14:tracePt t="10334" x="1181100" y="3186113"/>
          <p14:tracePt t="10352" x="1214438" y="3233738"/>
          <p14:tracePt t="10368" x="1285875" y="3305175"/>
          <p14:tracePt t="10385" x="1371600" y="3376613"/>
          <p14:tracePt t="10401" x="1462088" y="3490913"/>
          <p14:tracePt t="10417" x="1576388" y="3690938"/>
          <p14:tracePt t="10435" x="1662113" y="3895725"/>
          <p14:tracePt t="10452" x="1695450" y="4024313"/>
          <p14:tracePt t="10468" x="1695450" y="4110038"/>
          <p14:tracePt t="10485" x="1681163" y="4176713"/>
          <p14:tracePt t="10501" x="1652588" y="4214813"/>
          <p14:tracePt t="10518" x="1643063" y="4224338"/>
          <p14:tracePt t="10551" x="1633538" y="4224338"/>
          <p14:tracePt t="10597" x="1638300" y="4214813"/>
          <p14:tracePt t="10605" x="1666875" y="4195763"/>
          <p14:tracePt t="10618" x="1709738" y="4176713"/>
          <p14:tracePt t="10635" x="1814513" y="4133850"/>
          <p14:tracePt t="10651" x="2038350" y="4090988"/>
          <p14:tracePt t="10669" x="2571750" y="4024313"/>
          <p14:tracePt t="10685" x="2938463" y="4005263"/>
          <p14:tracePt t="10701" x="3276600" y="4005263"/>
          <p14:tracePt t="10718" x="3509963" y="4005263"/>
          <p14:tracePt t="10734" x="3629025" y="4005263"/>
          <p14:tracePt t="10751" x="3690938" y="4010025"/>
          <p14:tracePt t="10768" x="3700463" y="4010025"/>
          <p14:tracePt t="10846" x="3705225" y="3995738"/>
          <p14:tracePt t="10853" x="3705225" y="3957638"/>
          <p14:tracePt t="10868" x="3705225" y="3914775"/>
          <p14:tracePt t="10884" x="3738563" y="3748088"/>
          <p14:tracePt t="10901" x="3814763" y="3524250"/>
          <p14:tracePt t="10918" x="3905250" y="3271838"/>
          <p14:tracePt t="10935" x="3986213" y="2938463"/>
          <p14:tracePt t="10952" x="4071938" y="2605088"/>
          <p14:tracePt t="10969" x="4100513" y="2309813"/>
          <p14:tracePt t="10985" x="4138613" y="2090738"/>
          <p14:tracePt t="11002" x="4176713" y="1790700"/>
          <p14:tracePt t="11018" x="4219575" y="1566863"/>
          <p14:tracePt t="11035" x="4229100" y="1476375"/>
          <p14:tracePt t="11052" x="4233863" y="1438275"/>
          <p14:tracePt t="11054" x="4233863" y="1428750"/>
          <p14:tracePt t="11070" x="4233863" y="1404938"/>
          <p14:tracePt t="11085" x="4229100" y="1404938"/>
          <p14:tracePt t="11101" x="4224338" y="1395413"/>
          <p14:tracePt t="11118" x="4219575" y="1395413"/>
          <p14:tracePt t="11135" x="4205288" y="1395413"/>
          <p14:tracePt t="11152" x="4176713" y="1395413"/>
          <p14:tracePt t="11169" x="4148138" y="1390650"/>
          <p14:tracePt t="11185" x="4133850" y="1390650"/>
          <p14:tracePt t="11202" x="4133850" y="1385888"/>
          <p14:tracePt t="11709" x="4138613" y="1385888"/>
          <p14:tracePt t="11718" x="4143375" y="1385888"/>
          <p14:tracePt t="11726" x="4148138" y="1385888"/>
          <p14:tracePt t="11735" x="4152900" y="1385888"/>
          <p14:tracePt t="11752" x="4162425" y="1385888"/>
          <p14:tracePt t="11770" x="4167188" y="1385888"/>
          <p14:tracePt t="11785" x="4181475" y="1385888"/>
          <p14:tracePt t="11802" x="4191000" y="1400175"/>
          <p14:tracePt t="11819" x="4271963" y="1433513"/>
          <p14:tracePt t="11836" x="4443413" y="1519238"/>
          <p14:tracePt t="11838" x="4567238" y="1581150"/>
          <p14:tracePt t="11852" x="4710113" y="1633538"/>
          <p14:tracePt t="11869" x="5124450" y="1757363"/>
          <p14:tracePt t="11886" x="5300663" y="1809750"/>
          <p14:tracePt t="11902" x="5376863" y="1843088"/>
          <p14:tracePt t="11919" x="5376863" y="1847850"/>
          <p14:tracePt t="12030" x="5381625" y="1847850"/>
          <p14:tracePt t="12037" x="5381625" y="1838325"/>
          <p14:tracePt t="12046" x="5381625" y="1824038"/>
          <p14:tracePt t="12054" x="5386388" y="1804988"/>
          <p14:tracePt t="12069" x="5386388" y="1785938"/>
          <p14:tracePt t="12086" x="5386388" y="1776413"/>
          <p14:tracePt t="12119" x="5386388" y="1766888"/>
          <p14:tracePt t="12189" x="5391150" y="1766888"/>
          <p14:tracePt t="12205" x="5395913" y="1766888"/>
          <p14:tracePt t="12220" x="5400675" y="1766888"/>
          <p14:tracePt t="12236" x="5443538" y="1766888"/>
          <p14:tracePt t="12254" x="5557838" y="1766888"/>
          <p14:tracePt t="12269" x="5657850" y="1728788"/>
          <p14:tracePt t="12286" x="5710238" y="1700213"/>
          <p14:tracePt t="12302" x="5753100" y="1652588"/>
          <p14:tracePt t="12319" x="5772150" y="1633538"/>
          <p14:tracePt t="12336" x="5776913" y="1624013"/>
          <p14:tracePt t="12352" x="5776913" y="1609725"/>
          <p14:tracePt t="12369" x="5757863" y="1590675"/>
          <p14:tracePt t="12386" x="5710238" y="1562100"/>
          <p14:tracePt t="12403" x="5667375" y="1528763"/>
          <p14:tracePt t="12420" x="5634038" y="1504950"/>
          <p14:tracePt t="12422" x="5629275" y="1504950"/>
          <p14:tracePt t="12436" x="5619750" y="1495425"/>
          <p14:tracePt t="12453" x="5610225" y="1490663"/>
          <p14:tracePt t="12469" x="5591175" y="1476375"/>
          <p14:tracePt t="12486" x="5548313" y="1471613"/>
          <p14:tracePt t="12503" x="5481638" y="1438275"/>
          <p14:tracePt t="12520" x="5414963" y="1409700"/>
          <p14:tracePt t="12537" x="5357813" y="1381125"/>
          <p14:tracePt t="12553" x="5338763" y="1376363"/>
          <p14:tracePt t="12570" x="5329238" y="1366838"/>
          <p14:tracePt t="12586" x="5324475" y="1352550"/>
          <p14:tracePt t="12603" x="5314950" y="1343025"/>
          <p14:tracePt t="12620" x="5291138" y="1328738"/>
          <p14:tracePt t="12623" x="5257800" y="1323975"/>
          <p14:tracePt t="12637" x="5191125" y="1304925"/>
          <p14:tracePt t="12653" x="5091113" y="1281113"/>
          <p14:tracePt t="12670" x="4995863" y="1281113"/>
          <p14:tracePt t="12686" x="4910138" y="1281113"/>
          <p14:tracePt t="12703" x="4872038" y="1281113"/>
          <p14:tracePt t="12720" x="4829175" y="1295400"/>
          <p14:tracePt t="12736" x="4757738" y="1328738"/>
          <p14:tracePt t="12753" x="4676775" y="1381125"/>
          <p14:tracePt t="12770" x="4581525" y="1443038"/>
          <p14:tracePt t="12786" x="4491038" y="1509713"/>
          <p14:tracePt t="12803" x="4395788" y="1571625"/>
          <p14:tracePt t="12821" x="4324350" y="1657350"/>
          <p14:tracePt t="12837" x="4300538" y="1695450"/>
          <p14:tracePt t="12853" x="4295775" y="1728788"/>
          <p14:tracePt t="12870" x="4295775" y="1743075"/>
          <p14:tracePt t="12887" x="4295775" y="1747838"/>
          <p14:tracePt t="13261" x="4305300" y="1747838"/>
          <p14:tracePt t="13270" x="4319588" y="1747838"/>
          <p14:tracePt t="13303" x="4324350" y="1776413"/>
          <p14:tracePt t="13320" x="4314825" y="1800225"/>
          <p14:tracePt t="13701" x="4310063" y="1800225"/>
          <p14:tracePt t="13709" x="4310063" y="1809750"/>
          <p14:tracePt t="13734" x="4310063" y="1824038"/>
          <p14:tracePt t="13749" x="4319588" y="1828800"/>
          <p14:tracePt t="13765" x="4319588" y="1833563"/>
          <p14:tracePt t="13789" x="4329113" y="1838325"/>
          <p14:tracePt t="13797" x="4338638" y="1847850"/>
          <p14:tracePt t="13814" x="4343400" y="1857375"/>
          <p14:tracePt t="13823" x="4348163" y="1857375"/>
          <p14:tracePt t="14224" x="4352925" y="1857375"/>
          <p14:tracePt t="14229" x="4357688" y="1857375"/>
          <p14:tracePt t="14238" x="4348163" y="1857375"/>
          <p14:tracePt t="14271" x="4295775" y="1862138"/>
          <p14:tracePt t="14287" x="4271963" y="1871663"/>
          <p14:tracePt t="14304" x="4210050" y="1890713"/>
          <p14:tracePt t="14321" x="4095750" y="1919288"/>
          <p14:tracePt t="14337" x="3924300" y="1933575"/>
          <p14:tracePt t="14355" x="3748088" y="1947863"/>
          <p14:tracePt t="14371" x="3733800" y="1957388"/>
          <p14:tracePt t="14670" x="3733800" y="1966913"/>
          <p14:tracePt t="14702" x="3729038" y="1957388"/>
          <p14:tracePt t="14709" x="3719513" y="1938338"/>
          <p14:tracePt t="14722" x="3709988" y="1924050"/>
          <p14:tracePt t="14738" x="3686175" y="1890713"/>
          <p14:tracePt t="14755" x="3638550" y="1866900"/>
          <p14:tracePt t="14771" x="3557588" y="1847850"/>
          <p14:tracePt t="14773" x="3538538" y="1843088"/>
          <p14:tracePt t="14788" x="3519488" y="1843088"/>
          <p14:tracePt t="14805" x="3490913" y="1833563"/>
          <p14:tracePt t="14822" x="3452813" y="1833563"/>
          <p14:tracePt t="14838" x="3414713" y="1833563"/>
          <p14:tracePt t="14855" x="3395663" y="1833563"/>
          <p14:tracePt t="14871" x="3381375" y="1833563"/>
          <p14:tracePt t="14888" x="3328988" y="1833563"/>
          <p14:tracePt t="14905" x="3228975" y="1833563"/>
          <p14:tracePt t="14922" x="3062288" y="1833563"/>
          <p14:tracePt t="14938" x="2838450" y="1833563"/>
          <p14:tracePt t="14958" x="2500313" y="1833563"/>
          <p14:tracePt t="14972" x="2409825" y="1833563"/>
          <p14:tracePt t="14988" x="2276475" y="1833563"/>
          <p14:tracePt t="15005" x="2176463" y="1833563"/>
          <p14:tracePt t="15062" x="2176463" y="1828800"/>
          <p14:tracePt t="15070" x="2176463" y="1824038"/>
          <p14:tracePt t="15093" x="2176463" y="1819275"/>
          <p14:tracePt t="15109" x="2176463" y="1814513"/>
          <p14:tracePt t="15141" x="2176463" y="1804988"/>
          <p14:tracePt t="15157" x="2171700" y="1795463"/>
          <p14:tracePt t="15172" x="2162175" y="1790700"/>
          <p14:tracePt t="15189" x="2105025" y="1757363"/>
          <p14:tracePt t="15205" x="2043113" y="1733550"/>
          <p14:tracePt t="15222" x="1995488" y="1719263"/>
          <p14:tracePt t="15239" x="1966913" y="1709738"/>
          <p14:tracePt t="15255" x="1933575" y="1709738"/>
          <p14:tracePt t="15271" x="1914525" y="1709738"/>
          <p14:tracePt t="15288" x="1876425" y="1709738"/>
          <p14:tracePt t="15305" x="1804988" y="1709738"/>
          <p14:tracePt t="15322" x="1662113" y="1709738"/>
          <p14:tracePt t="15339" x="1504950" y="1709738"/>
          <p14:tracePt t="15355" x="1438275" y="1714500"/>
          <p14:tracePt t="15372" x="1423988" y="1728788"/>
          <p14:tracePt t="15389" x="1414463" y="1733550"/>
          <p14:tracePt t="15501" x="1419225" y="1733550"/>
          <p14:tracePt t="15581" x="1428750" y="1733550"/>
          <p14:tracePt t="15622" x="1433513" y="1733550"/>
          <p14:tracePt t="15645" x="1438275" y="1733550"/>
          <p14:tracePt t="15677" x="1443038" y="1733550"/>
          <p14:tracePt t="15693" x="1452563" y="1733550"/>
          <p14:tracePt t="15702" x="1457325" y="1733550"/>
          <p14:tracePt t="15709" x="1471613" y="1733550"/>
          <p14:tracePt t="15722" x="1495425" y="1733550"/>
          <p14:tracePt t="15739" x="1557338" y="1733550"/>
          <p14:tracePt t="15755" x="1662113" y="1733550"/>
          <p14:tracePt t="15773" x="1885950" y="1757363"/>
          <p14:tracePt t="15789" x="1985963" y="1757363"/>
          <p14:tracePt t="15805" x="2071688" y="1757363"/>
          <p14:tracePt t="15822" x="2162175" y="1757363"/>
          <p14:tracePt t="15839" x="2281238" y="1757363"/>
          <p14:tracePt t="15855" x="2419350" y="1757363"/>
          <p14:tracePt t="15872" x="2552700" y="1757363"/>
          <p14:tracePt t="15889" x="2652713" y="1757363"/>
          <p14:tracePt t="15906" x="2747963" y="1757363"/>
          <p14:tracePt t="15922" x="2819400" y="1757363"/>
          <p14:tracePt t="15939" x="2871788" y="1757363"/>
          <p14:tracePt t="15956" x="2900363" y="1757363"/>
          <p14:tracePt t="15972" x="2919413" y="1757363"/>
          <p14:tracePt t="15989" x="2933700" y="1757363"/>
          <p14:tracePt t="16141" x="2938463" y="1757363"/>
          <p14:tracePt t="16150" x="2943225" y="1757363"/>
          <p14:tracePt t="16158" x="2957513" y="1757363"/>
          <p14:tracePt t="16174" x="2995613" y="1757363"/>
          <p14:tracePt t="16189" x="3095625" y="1757363"/>
          <p14:tracePt t="16206" x="3186113" y="1757363"/>
          <p14:tracePt t="16222" x="3228975" y="1757363"/>
          <p14:tracePt t="16240" x="3248025" y="1757363"/>
          <p14:tracePt t="16256" x="3252788" y="1757363"/>
          <p14:tracePt t="16302" x="3257550" y="1757363"/>
          <p14:tracePt t="16309" x="3267075" y="1757363"/>
          <p14:tracePt t="16323" x="3271838" y="1757363"/>
          <p14:tracePt t="16340" x="3281363" y="1757363"/>
          <p14:tracePt t="16430" x="3286125" y="1762125"/>
          <p14:tracePt t="16438" x="3290888" y="1762125"/>
          <p14:tracePt t="16470" x="3295650" y="1762125"/>
          <p14:tracePt t="16486" x="3300413" y="1762125"/>
          <p14:tracePt t="16502" x="3305175" y="1762125"/>
          <p14:tracePt t="16525" x="3319463" y="1771650"/>
          <p14:tracePt t="16534" x="3328988" y="1776413"/>
          <p14:tracePt t="16542" x="3333750" y="1785938"/>
          <p14:tracePt t="16557" x="3386138" y="1790700"/>
          <p14:tracePt t="16573" x="3438525" y="1814513"/>
          <p14:tracePt t="16589" x="3605213" y="1843088"/>
          <p14:tracePt t="16606" x="3695700" y="1876425"/>
          <p14:tracePt t="16623" x="3776663" y="1895475"/>
          <p14:tracePt t="16640" x="3800475" y="1909763"/>
          <p14:tracePt t="16656" x="3810000" y="1914525"/>
          <p14:tracePt t="16690" x="3810000" y="1919288"/>
          <p14:tracePt t="16706" x="3810000" y="1928813"/>
          <p14:tracePt t="16724" x="3814763" y="1938338"/>
          <p14:tracePt t="16740" x="3814763" y="1943100"/>
          <p14:tracePt t="16814" x="3814763" y="1957388"/>
          <p14:tracePt t="16822" x="3814763" y="1971675"/>
          <p14:tracePt t="16830" x="3814763" y="1976438"/>
          <p14:tracePt t="16840" x="3805238" y="1985963"/>
          <p14:tracePt t="16856" x="3767138" y="2024063"/>
          <p14:tracePt t="16873" x="3714750" y="2052638"/>
          <p14:tracePt t="16890" x="3657600" y="2062163"/>
          <p14:tracePt t="16907" x="3633788" y="2066925"/>
          <p14:tracePt t="16949" x="3624263" y="2066925"/>
          <p14:tracePt t="16958" x="3619500" y="2066925"/>
          <p14:tracePt t="16973" x="3609975" y="2062163"/>
          <p14:tracePt t="16990" x="3586163" y="2028825"/>
          <p14:tracePt t="17006" x="3533775" y="1976438"/>
          <p14:tracePt t="17023" x="3381375" y="1890713"/>
          <p14:tracePt t="17040" x="3238500" y="1833563"/>
          <p14:tracePt t="17056" x="3138488" y="1800225"/>
          <p14:tracePt t="17073" x="3105150" y="1781175"/>
          <p14:tracePt t="17089" x="3100388" y="1776413"/>
          <p14:tracePt t="17182" x="3095625" y="1776413"/>
          <p14:tracePt t="17190" x="3090863" y="1776413"/>
          <p14:tracePt t="17207" x="3086100" y="1776413"/>
          <p14:tracePt t="17223" x="3086100" y="1790700"/>
          <p14:tracePt t="17257" x="3105150" y="1804988"/>
          <p14:tracePt t="17274" x="3133725" y="1804988"/>
          <p14:tracePt t="17290" x="3176588" y="1814513"/>
          <p14:tracePt t="17307" x="3214688" y="1819275"/>
          <p14:tracePt t="17324" x="3281363" y="1838325"/>
          <p14:tracePt t="17341" x="3362325" y="1862138"/>
          <p14:tracePt t="17342" x="3395663" y="1871663"/>
          <p14:tracePt t="17357" x="3433763" y="1885950"/>
          <p14:tracePt t="17374" x="3581400" y="1909763"/>
          <p14:tracePt t="17390" x="3695700" y="1909763"/>
          <p14:tracePt t="17407" x="3795713" y="1909763"/>
          <p14:tracePt t="17423" x="3862388" y="1905000"/>
          <p14:tracePt t="17440" x="3890963" y="1900238"/>
          <p14:tracePt t="17457" x="3905250" y="1890713"/>
          <p14:tracePt t="17502" x="3919538" y="1890713"/>
          <p14:tracePt t="17509" x="3924300" y="1890713"/>
          <p14:tracePt t="17523" x="3929063" y="1890713"/>
          <p14:tracePt t="17541" x="3957638" y="1890713"/>
          <p14:tracePt t="17557" x="3976688" y="1890713"/>
          <p14:tracePt t="17574" x="3990975" y="1890713"/>
          <p14:tracePt t="17590" x="3995738" y="1890713"/>
          <p14:tracePt t="26437" x="3971925" y="1881188"/>
          <p14:tracePt t="26446" x="3933825" y="1857375"/>
          <p14:tracePt t="26498" x="3829050" y="1838325"/>
          <p14:tracePt t="26514" x="3819525" y="1838325"/>
          <p14:tracePt t="26531" x="3810000" y="1838325"/>
          <p14:tracePt t="26564" x="3795713" y="1838325"/>
          <p14:tracePt t="26581" x="3781425" y="1838325"/>
          <p14:tracePt t="26598" x="3767138" y="1838325"/>
          <p14:tracePt t="26614" x="3757613" y="1838325"/>
          <p14:tracePt t="26631" x="3733800" y="1838325"/>
          <p14:tracePt t="26648" x="3681413" y="1857375"/>
          <p14:tracePt t="26664" x="3462338" y="1900238"/>
          <p14:tracePt t="26681" x="3143250" y="1928813"/>
          <p14:tracePt t="26698" x="2890838" y="1943100"/>
          <p14:tracePt t="26715" x="2767013" y="1943100"/>
          <p14:tracePt t="26732" x="2724150" y="1943100"/>
          <p14:tracePt t="26837" x="2733675" y="1943100"/>
          <p14:tracePt t="26846" x="2757488" y="1943100"/>
          <p14:tracePt t="26853" x="2771775" y="1938338"/>
          <p14:tracePt t="26865" x="2786063" y="1933575"/>
          <p14:tracePt t="26882" x="2824163" y="1933575"/>
          <p14:tracePt t="26898" x="2867025" y="1914525"/>
          <p14:tracePt t="26915" x="2938463" y="1895475"/>
          <p14:tracePt t="26932" x="2976563" y="1885950"/>
          <p14:tracePt t="26934" x="2990850" y="1885950"/>
          <p14:tracePt t="26949" x="3019425" y="1885950"/>
          <p14:tracePt t="26965" x="3024188" y="1885950"/>
          <p14:tracePt t="26981" x="3048000" y="1866900"/>
          <p14:tracePt t="26998" x="3067050" y="1862138"/>
          <p14:tracePt t="27015" x="3067050" y="1857375"/>
          <p14:tracePt t="27031" x="3071813" y="1843088"/>
          <p14:tracePt t="27065" x="3067050" y="1843088"/>
          <p14:tracePt t="27082" x="3057525" y="1843088"/>
          <p14:tracePt t="27099" x="3033713" y="1843088"/>
          <p14:tracePt t="27115" x="3024188" y="1843088"/>
          <p14:tracePt t="27131" x="3009900" y="1843088"/>
          <p14:tracePt t="27150" x="2990850" y="1843088"/>
          <p14:tracePt t="27174" x="2986088" y="1843088"/>
          <p14:tracePt t="27190" x="2981325" y="1843088"/>
          <p14:tracePt t="27214" x="2971800" y="1843088"/>
          <p14:tracePt t="27222" x="2971800" y="1847850"/>
          <p14:tracePt t="27231" x="2971800" y="1852613"/>
          <p14:tracePt t="27248" x="2967038" y="1862138"/>
          <p14:tracePt t="27282" x="2967038" y="1871663"/>
          <p14:tracePt t="27299" x="2967038" y="1876425"/>
          <p14:tracePt t="27315" x="2967038" y="1881188"/>
          <p14:tracePt t="27331" x="2967038" y="1885950"/>
          <p14:tracePt t="27334" x="2976563" y="1885950"/>
          <p14:tracePt t="27365" x="2981325" y="1885950"/>
          <p14:tracePt t="27374" x="2986088" y="1885950"/>
          <p14:tracePt t="27383" x="2990850" y="1885950"/>
          <p14:tracePt t="27398" x="3019425" y="1885950"/>
          <p14:tracePt t="27415" x="3062288" y="1885950"/>
          <p14:tracePt t="27432" x="3152775" y="1866900"/>
          <p14:tracePt t="27448" x="3238500" y="1857375"/>
          <p14:tracePt t="27465" x="3319463" y="1857375"/>
          <p14:tracePt t="27482" x="3348038" y="1857375"/>
          <p14:tracePt t="27499" x="3371850" y="1862138"/>
          <p14:tracePt t="27515" x="3381375" y="1866900"/>
          <p14:tracePt t="27533" x="3395663" y="1895475"/>
          <p14:tracePt t="27549" x="3414713" y="1938338"/>
          <p14:tracePt t="27565" x="3433763" y="1966913"/>
          <p14:tracePt t="27582" x="3448050" y="1990725"/>
          <p14:tracePt t="27599" x="3457575" y="2014538"/>
          <p14:tracePt t="27615" x="3457575" y="2019300"/>
          <p14:tracePt t="27678" x="3443288" y="2019300"/>
          <p14:tracePt t="27685" x="3414713" y="2019300"/>
          <p14:tracePt t="27694" x="3371850" y="2014538"/>
          <p14:tracePt t="27701" x="3309938" y="2005013"/>
          <p14:tracePt t="27715" x="3238500" y="1995488"/>
          <p14:tracePt t="27733" x="3114675" y="1971675"/>
          <p14:tracePt t="27749" x="3090863" y="1962150"/>
          <p14:tracePt t="28029" x="3086100" y="1957388"/>
          <p14:tracePt t="28045" x="3081338" y="1957388"/>
          <p14:tracePt t="28111" x="3076575" y="1957388"/>
          <p14:tracePt t="28125" x="3071813" y="1957388"/>
          <p14:tracePt t="28149" x="3062288" y="1957388"/>
          <p14:tracePt t="28182" x="3057525" y="1957388"/>
          <p14:tracePt t="28277" x="3052763" y="1952625"/>
          <p14:tracePt t="28630" x="3057525" y="1952625"/>
          <p14:tracePt t="28637" x="3067050" y="1952625"/>
          <p14:tracePt t="28646" x="3071813" y="1952625"/>
          <p14:tracePt t="28666" x="3081338" y="1952625"/>
          <p14:tracePt t="28683" x="3095625" y="1952625"/>
          <p14:tracePt t="28700" x="3109913" y="1952625"/>
          <p14:tracePt t="28717" x="3114675" y="1952625"/>
          <p14:tracePt t="28733" x="3143250" y="1952625"/>
          <p14:tracePt t="28749" x="3162300" y="1962150"/>
          <p14:tracePt t="28766" x="3176588" y="1971675"/>
          <p14:tracePt t="28783" x="3190875" y="1985963"/>
          <p14:tracePt t="28800" x="3200400" y="1995488"/>
          <p14:tracePt t="28817" x="3205163" y="2014538"/>
          <p14:tracePt t="28833" x="3205163" y="2038350"/>
          <p14:tracePt t="28850" x="3205163" y="2057400"/>
          <p14:tracePt t="28866" x="3205163" y="2085975"/>
          <p14:tracePt t="28883" x="3195638" y="2109788"/>
          <p14:tracePt t="28900" x="3167063" y="2138363"/>
          <p14:tracePt t="28902" x="3152775" y="2152650"/>
          <p14:tracePt t="28916" x="3143250" y="2171700"/>
          <p14:tracePt t="28933" x="3119438" y="2200275"/>
          <p14:tracePt t="28950" x="3114675" y="2214563"/>
          <p14:tracePt t="28966" x="3105150" y="2214563"/>
          <p14:tracePt t="28983" x="3100388" y="2219325"/>
          <p14:tracePt t="29016" x="3095625" y="2224088"/>
          <p14:tracePt t="29094" x="3095625" y="2228850"/>
          <p14:tracePt t="29102" x="3095625" y="2233613"/>
          <p14:tracePt t="29150" x="3095625" y="2238375"/>
          <p14:tracePt t="29157" x="3109913" y="2238375"/>
          <p14:tracePt t="29166" x="3124200" y="2238375"/>
          <p14:tracePt t="29184" x="3228975" y="2228850"/>
          <p14:tracePt t="29200" x="3643313" y="2105025"/>
          <p14:tracePt t="29217" x="4162425" y="1990725"/>
          <p14:tracePt t="29234" x="4676775" y="1876425"/>
          <p14:tracePt t="29251" x="5029200" y="1809750"/>
          <p14:tracePt t="29267" x="5086350" y="1800225"/>
          <p14:tracePt t="29283" x="5095875" y="1795463"/>
          <p14:tracePt t="29300" x="5057775" y="1790700"/>
          <p14:tracePt t="29301" x="5005388" y="1790700"/>
          <p14:tracePt t="29317" x="4953000" y="1790700"/>
          <p14:tracePt t="29333" x="4914900" y="1790700"/>
          <p14:tracePt t="29350" x="4876800" y="1790700"/>
          <p14:tracePt t="29367" x="4781550" y="1762125"/>
          <p14:tracePt t="29384" x="4648200" y="1714500"/>
          <p14:tracePt t="29400" x="4414838" y="1657350"/>
          <p14:tracePt t="29417" x="4129088" y="1609725"/>
          <p14:tracePt t="29433" x="3876675" y="1595438"/>
          <p14:tracePt t="29450" x="3752850" y="1595438"/>
          <p14:tracePt t="29467" x="3657600" y="1600200"/>
          <p14:tracePt t="29484" x="3609975" y="1633538"/>
          <p14:tracePt t="29501" x="3581400" y="1662113"/>
          <p14:tracePt t="29517" x="3581400" y="1676400"/>
          <p14:tracePt t="29534" x="3581400" y="1690688"/>
          <p14:tracePt t="29550" x="3581400" y="1700213"/>
          <p14:tracePt t="29567" x="3581400" y="1719263"/>
          <p14:tracePt t="29583" x="3581400" y="1743075"/>
          <p14:tracePt t="29601" x="3581400" y="1762125"/>
          <p14:tracePt t="29669" x="3595688" y="1757363"/>
          <p14:tracePt t="29678" x="3605213" y="1747838"/>
          <p14:tracePt t="29686" x="3624263" y="1728788"/>
          <p14:tracePt t="29701" x="3648075" y="1709738"/>
          <p14:tracePt t="29717" x="3671888" y="1676400"/>
          <p14:tracePt t="29734" x="3681413" y="1647825"/>
          <p14:tracePt t="29750" x="3681413" y="1638300"/>
          <p14:tracePt t="29767" x="3681413" y="1614488"/>
          <p14:tracePt t="29801" x="3662363" y="1614488"/>
          <p14:tracePt t="29818" x="3600450" y="1604963"/>
          <p14:tracePt t="29834" x="3471863" y="1604963"/>
          <p14:tracePt t="29851" x="3276600" y="1604963"/>
          <p14:tracePt t="29867" x="3128963" y="1604963"/>
          <p14:tracePt t="29884" x="3052763" y="1604963"/>
          <p14:tracePt t="29886" x="3038475" y="1604963"/>
          <p14:tracePt t="29900" x="3028950" y="1604963"/>
          <p14:tracePt t="29917" x="3024188" y="1609725"/>
          <p14:tracePt t="29934" x="3014663" y="1628775"/>
          <p14:tracePt t="29957" x="3014663" y="1633538"/>
          <p14:tracePt t="29967" x="3009900" y="1647825"/>
          <p14:tracePt t="29990" x="3009900" y="1652588"/>
          <p14:tracePt t="30006" x="3009900" y="1662113"/>
          <p14:tracePt t="30017" x="3009900" y="1676400"/>
          <p14:tracePt t="30034" x="3009900" y="1700213"/>
          <p14:tracePt t="30051" x="3019425" y="1724025"/>
          <p14:tracePt t="30067" x="3028950" y="1781175"/>
          <p14:tracePt t="30085" x="3048000" y="1833563"/>
          <p14:tracePt t="30101" x="3090863" y="1924050"/>
          <p14:tracePt t="30117" x="3100388" y="1952625"/>
          <p14:tracePt t="30134" x="3124200" y="1981200"/>
          <p14:tracePt t="30150" x="3138488" y="2005013"/>
          <p14:tracePt t="30167" x="3152775" y="2024063"/>
          <p14:tracePt t="30185" x="3167063" y="2033588"/>
          <p14:tracePt t="30201" x="3171825" y="2043113"/>
          <p14:tracePt t="30269" x="3176588" y="2043113"/>
          <p14:tracePt t="30278" x="3181350" y="2043113"/>
          <p14:tracePt t="30294" x="3186113" y="2043113"/>
          <p14:tracePt t="30302" x="3190875" y="2038350"/>
          <p14:tracePt t="30317" x="3190875" y="2033588"/>
          <p14:tracePt t="30334" x="3195638" y="2019300"/>
          <p14:tracePt t="30414" x="3209925" y="2014538"/>
          <p14:tracePt t="30430" x="3228975" y="2009775"/>
          <p14:tracePt t="30437" x="3238500" y="2009775"/>
          <p14:tracePt t="30446" x="3243263" y="2009775"/>
          <p14:tracePt t="30509" x="3248025" y="2009775"/>
          <p14:tracePt t="30518" x="3257550" y="2009775"/>
          <p14:tracePt t="30534" x="3262313" y="2014538"/>
          <p14:tracePt t="30551" x="3262313" y="2019300"/>
          <p14:tracePt t="30605" x="3262313" y="2028825"/>
          <p14:tracePt t="30615" x="3262313" y="2038350"/>
          <p14:tracePt t="30621" x="3262313" y="2043113"/>
          <p14:tracePt t="30634" x="3262313" y="2047875"/>
          <p14:tracePt t="30651" x="3262313" y="2066925"/>
          <p14:tracePt t="30668" x="3248025" y="2085975"/>
          <p14:tracePt t="30670" x="3248025" y="2090738"/>
          <p14:tracePt t="30685" x="3238500" y="2114550"/>
          <p14:tracePt t="30701" x="3233738" y="2124075"/>
          <p14:tracePt t="30718" x="3233738" y="2138363"/>
          <p14:tracePt t="30735" x="3233738" y="2143125"/>
          <p14:tracePt t="30805" x="3233738" y="2147888"/>
          <p14:tracePt t="30821" x="3248025" y="2138363"/>
          <p14:tracePt t="30830" x="3257550" y="2124075"/>
          <p14:tracePt t="30837" x="3281363" y="2076450"/>
          <p14:tracePt t="30851" x="3300413" y="2038350"/>
          <p14:tracePt t="30868" x="3338513" y="1938338"/>
          <p14:tracePt t="30870" x="3362325" y="1885950"/>
          <p14:tracePt t="30885" x="3381375" y="1795463"/>
          <p14:tracePt t="30901" x="3419475" y="1714500"/>
          <p14:tracePt t="30918" x="3448050" y="1657350"/>
          <p14:tracePt t="30935" x="3467100" y="1619250"/>
          <p14:tracePt t="30952" x="3490913" y="1604963"/>
          <p14:tracePt t="30968" x="3519488" y="1604963"/>
          <p14:tracePt t="30985" x="3557588" y="1604963"/>
          <p14:tracePt t="31002" x="3643313" y="1671638"/>
          <p14:tracePt t="31018" x="3824288" y="1828800"/>
          <p14:tracePt t="31035" x="4090988" y="2062163"/>
          <p14:tracePt t="31053" x="4433888" y="2309813"/>
          <p14:tracePt t="31069" x="4510088" y="2362200"/>
          <p14:tracePt t="31085" x="4586288" y="2405063"/>
          <p14:tracePt t="31101" x="4591050" y="2405063"/>
          <p14:tracePt t="31118" x="4595813" y="2386013"/>
          <p14:tracePt t="31135" x="4595813" y="2371725"/>
          <p14:tracePt t="31151" x="4600575" y="2357438"/>
          <p14:tracePt t="31168" x="4600575" y="2352675"/>
          <p14:tracePt t="31221" x="4605338" y="2352675"/>
          <p14:tracePt t="31230" x="4610100" y="2352675"/>
          <p14:tracePt t="31245" x="4614863" y="2352675"/>
          <p14:tracePt t="31255" x="4624388" y="2352675"/>
          <p14:tracePt t="31269" x="4638675" y="2352675"/>
          <p14:tracePt t="31285" x="4662488" y="2338388"/>
          <p14:tracePt t="31302" x="4691063" y="2309813"/>
          <p14:tracePt t="31318" x="4700588" y="2290763"/>
          <p14:tracePt t="31335" x="4705350" y="2276475"/>
          <p14:tracePt t="31725" x="4695825" y="2276475"/>
          <p14:tracePt t="31734" x="4681538" y="2266950"/>
          <p14:tracePt t="31741" x="4667250" y="2266950"/>
          <p14:tracePt t="31752" x="4652963" y="2266950"/>
          <p14:tracePt t="31769" x="4633913" y="2266950"/>
          <p14:tracePt t="31785" x="4600575" y="2262188"/>
          <p14:tracePt t="31803" x="4567238" y="2252663"/>
          <p14:tracePt t="31819" x="4519613" y="2243138"/>
          <p14:tracePt t="31836" x="4452938" y="2214563"/>
          <p14:tracePt t="31853" x="4324350" y="2185988"/>
          <p14:tracePt t="31869" x="4243388" y="2185988"/>
          <p14:tracePt t="31885" x="3957638" y="2185988"/>
          <p14:tracePt t="31902" x="3843338" y="2185988"/>
          <p14:tracePt t="31920" x="3790950" y="2185988"/>
          <p14:tracePt t="31935" x="3786188" y="2185988"/>
          <p14:tracePt t="32198" x="3790950" y="2185988"/>
          <p14:tracePt t="32317" x="3790950" y="2195513"/>
          <p14:tracePt t="32333" x="3786188" y="2195513"/>
          <p14:tracePt t="32405" x="3781425" y="2195513"/>
          <p14:tracePt t="32422" x="3776663" y="2195513"/>
          <p14:tracePt t="32436" x="3767138" y="2195513"/>
          <p14:tracePt t="32453" x="3757613" y="2205038"/>
          <p14:tracePt t="32470" x="3748088" y="2205038"/>
          <p14:tracePt t="32525" x="3743325" y="2205038"/>
          <p14:tracePt t="32566" x="3738563" y="2205038"/>
          <p14:tracePt t="32574" x="3729038" y="2205038"/>
          <p14:tracePt t="32582" x="3724275" y="2205038"/>
          <p14:tracePt t="32597" x="3719513" y="2205038"/>
          <p14:tracePt t="32614" x="3714750" y="2205038"/>
          <p14:tracePt t="32621" x="3705225" y="2205038"/>
          <p14:tracePt t="32973" x="3709988" y="2200275"/>
          <p14:tracePt t="32982" x="3714750" y="2200275"/>
          <p14:tracePt t="33004" x="3719513" y="2195513"/>
          <p14:tracePt t="33036" x="3724275" y="2190750"/>
          <p14:tracePt t="34127" x="3729038" y="2190750"/>
          <p14:tracePt t="34134" x="3733800" y="2166938"/>
          <p14:tracePt t="34141" x="3752850" y="2138363"/>
          <p14:tracePt t="34171" x="3848100" y="1843088"/>
          <p14:tracePt t="34187" x="3862388" y="1695450"/>
          <p14:tracePt t="34205" x="3862388" y="1566863"/>
          <p14:tracePt t="34206" x="3833813" y="1528763"/>
          <p14:tracePt t="34220" x="3743325" y="1457325"/>
          <p14:tracePt t="34237" x="3676650" y="1428750"/>
          <p14:tracePt t="34254" x="3633788" y="1409700"/>
          <p14:tracePt t="34271" x="3590925" y="1404938"/>
          <p14:tracePt t="34287" x="3571875" y="1395413"/>
          <p14:tracePt t="34304" x="3548063" y="1390650"/>
          <p14:tracePt t="34322" x="3524250" y="1376363"/>
          <p14:tracePt t="34338" x="3495675" y="1366838"/>
          <p14:tracePt t="34355" x="3467100" y="1357313"/>
          <p14:tracePt t="34371" x="3419475" y="1352550"/>
          <p14:tracePt t="34388" x="3338513" y="1328738"/>
          <p14:tracePt t="34405" x="3281363" y="1328738"/>
          <p14:tracePt t="34421" x="3271838" y="1328738"/>
          <p14:tracePt t="34501" x="3271838" y="1319213"/>
          <p14:tracePt t="34509" x="3267075" y="1319213"/>
          <p14:tracePt t="34517" x="3257550" y="1309688"/>
          <p14:tracePt t="34525" x="3248025" y="1295400"/>
          <p14:tracePt t="34538" x="3238500" y="1290638"/>
          <p14:tracePt t="34555" x="3214688" y="1276350"/>
          <p14:tracePt t="34571" x="3209925" y="1276350"/>
          <p14:tracePt t="34587" x="3200400" y="1276350"/>
          <p14:tracePt t="34605" x="3190875" y="1276350"/>
          <p14:tracePt t="34621" x="3176588" y="1276350"/>
          <p14:tracePt t="34638" x="3167063" y="1276350"/>
          <p14:tracePt t="34654" x="3157538" y="1281113"/>
          <p14:tracePt t="34671" x="3148013" y="1290638"/>
          <p14:tracePt t="34688" x="3133725" y="1300163"/>
          <p14:tracePt t="34705" x="3119438" y="1319213"/>
          <p14:tracePt t="34722" x="3109913" y="1338263"/>
          <p14:tracePt t="34738" x="3081338" y="1352550"/>
          <p14:tracePt t="34755" x="3062288" y="1371600"/>
          <p14:tracePt t="34771" x="3043238" y="1381125"/>
          <p14:tracePt t="34774" x="3038475" y="1385888"/>
          <p14:tracePt t="34788" x="3019425" y="1395413"/>
          <p14:tracePt t="34805" x="3005138" y="1404938"/>
          <p14:tracePt t="34821" x="2990850" y="1419225"/>
          <p14:tracePt t="34838" x="2990850" y="1423988"/>
          <p14:tracePt t="34855" x="2986088" y="1428750"/>
          <p14:tracePt t="34871" x="2986088" y="1438275"/>
          <p14:tracePt t="34889" x="2990850" y="1447800"/>
          <p14:tracePt t="34905" x="3000375" y="1457325"/>
          <p14:tracePt t="34922" x="3019425" y="1471613"/>
          <p14:tracePt t="34938" x="3043238" y="1476375"/>
          <p14:tracePt t="34955" x="3071813" y="1485900"/>
          <p14:tracePt t="34958" x="3086100" y="1485900"/>
          <p14:tracePt t="34972" x="3100388" y="1485900"/>
          <p14:tracePt t="34989" x="3133725" y="1485900"/>
          <p14:tracePt t="35005" x="3152775" y="1485900"/>
          <p14:tracePt t="35022" x="3176588" y="1485900"/>
          <p14:tracePt t="35038" x="3195638" y="1485900"/>
          <p14:tracePt t="35055" x="3205163" y="1485900"/>
          <p14:tracePt t="35071" x="3228975" y="1481138"/>
          <p14:tracePt t="35088" x="3248025" y="1476375"/>
          <p14:tracePt t="35105" x="3267075" y="1466850"/>
          <p14:tracePt t="35122" x="3281363" y="1452563"/>
          <p14:tracePt t="35138" x="3300413" y="1438275"/>
          <p14:tracePt t="35155" x="3319463" y="1423988"/>
          <p14:tracePt t="35172" x="3328988" y="1419225"/>
          <p14:tracePt t="35188" x="3338513" y="1419225"/>
          <p14:tracePt t="35206" x="3343275" y="1419225"/>
          <p14:tracePt t="35222" x="3352800" y="1419225"/>
          <p14:tracePt t="35238" x="3357563" y="1471613"/>
          <p14:tracePt t="35255" x="3367088" y="1528763"/>
          <p14:tracePt t="35272" x="3390900" y="1604963"/>
          <p14:tracePt t="35288" x="3429000" y="1676400"/>
          <p14:tracePt t="35305" x="3481388" y="1743075"/>
          <p14:tracePt t="35322" x="3538538" y="1804988"/>
          <p14:tracePt t="35339" x="3600450" y="1871663"/>
          <p14:tracePt t="35355" x="3662363" y="1933575"/>
          <p14:tracePt t="35371" x="3714750" y="1995488"/>
          <p14:tracePt t="35373" x="3733800" y="2024063"/>
          <p14:tracePt t="35389" x="3757613" y="2085975"/>
          <p14:tracePt t="35405" x="3776663" y="2119313"/>
          <p14:tracePt t="35422" x="3786188" y="2138363"/>
          <p14:tracePt t="35438" x="3786188" y="2143125"/>
          <p14:tracePt t="35472" x="3790950" y="2147888"/>
          <p14:tracePt t="35489" x="3790950" y="2152650"/>
          <p14:tracePt t="35505" x="3790950" y="2166938"/>
          <p14:tracePt t="35522" x="3790950" y="2171700"/>
          <p14:tracePt t="35539" x="3786188" y="2181225"/>
          <p14:tracePt t="35555" x="3781425" y="2181225"/>
          <p14:tracePt t="35572" x="3771900" y="2185988"/>
          <p14:tracePt t="35589" x="3771900" y="2190750"/>
          <p14:tracePt t="35605" x="3767138" y="2195513"/>
          <p14:tracePt t="35662" x="3767138" y="2190750"/>
          <p14:tracePt t="35677" x="3767138" y="2185988"/>
          <p14:tracePt t="35693" x="3762375" y="2181225"/>
          <p14:tracePt t="35709" x="3762375" y="2176463"/>
          <p14:tracePt t="35734" x="3757613" y="2176463"/>
          <p14:tracePt t="35854" x="3752850" y="2171700"/>
          <p14:tracePt t="35862" x="3752850" y="2166938"/>
          <p14:tracePt t="35906" x="3776663" y="2109788"/>
          <p14:tracePt t="35923" x="3795713" y="2052638"/>
          <p14:tracePt t="35940" x="3810000" y="2014538"/>
          <p14:tracePt t="35956" x="3824288" y="1966913"/>
          <p14:tracePt t="35972" x="3824288" y="1933575"/>
          <p14:tracePt t="35989" x="3824288" y="1905000"/>
          <p14:tracePt t="36006" x="3819525" y="1885950"/>
          <p14:tracePt t="36022" x="3810000" y="1876425"/>
          <p14:tracePt t="36039" x="3805238" y="1871663"/>
          <p14:tracePt t="36056" x="3805238" y="1866900"/>
          <p14:tracePt t="36072" x="3795713" y="1852613"/>
          <p14:tracePt t="36089" x="3790950" y="1847850"/>
          <p14:tracePt t="36106" x="3790950" y="1843088"/>
          <p14:tracePt t="36123" x="3786188" y="1828800"/>
          <p14:tracePt t="36139" x="3781425" y="1824038"/>
          <p14:tracePt t="36156" x="3771900" y="1804988"/>
          <p14:tracePt t="36173" x="3757613" y="1795463"/>
          <p14:tracePt t="36189" x="3757613" y="1781175"/>
          <p14:tracePt t="36206" x="3752850" y="1781175"/>
          <p14:tracePt t="36222" x="3748088" y="1771650"/>
          <p14:tracePt t="36240" x="3743325" y="1766888"/>
          <p14:tracePt t="36256" x="3738563" y="1757363"/>
          <p14:tracePt t="36273" x="3733800" y="1747838"/>
          <p14:tracePt t="36289" x="3729038" y="1738313"/>
          <p14:tracePt t="36306" x="3729038" y="1724025"/>
          <p14:tracePt t="36323" x="3724275" y="1719263"/>
          <p14:tracePt t="36357" x="3719513" y="1719263"/>
          <p14:tracePt t="36486" x="3719513" y="1733550"/>
          <p14:tracePt t="36661" x="3724275" y="1738313"/>
          <p14:tracePt t="36709" x="3733800" y="1738313"/>
          <p14:tracePt t="36782" x="3733800" y="1743075"/>
          <p14:tracePt t="36798" x="3738563" y="1743075"/>
          <p14:tracePt t="40597" x="3738563" y="1781175"/>
          <p14:tracePt t="40606" x="3738563" y="1809750"/>
          <p14:tracePt t="40613" x="3738563" y="1833563"/>
          <p14:tracePt t="40659" x="3733800" y="1928813"/>
          <p14:tracePt t="40676" x="3733800" y="1990725"/>
          <p14:tracePt t="40693" x="3733800" y="2019300"/>
          <p14:tracePt t="40709" x="3733800" y="2033588"/>
          <p14:tracePt t="40726" x="3733800" y="2043113"/>
          <p14:tracePt t="40743" x="3733800" y="2052638"/>
          <p14:tracePt t="40760" x="3733800" y="2057400"/>
          <p14:tracePt t="40776" x="3733800" y="2062163"/>
          <p14:tracePt t="40810" x="3733800" y="2066925"/>
          <p14:tracePt t="40826" x="3733800" y="2081213"/>
          <p14:tracePt t="40843" x="3738563" y="2105025"/>
          <p14:tracePt t="40860" x="3738563" y="2133600"/>
          <p14:tracePt t="40877" x="3743325" y="2152650"/>
          <p14:tracePt t="40893" x="3748088" y="2166938"/>
          <p14:tracePt t="40909" x="3752850" y="2171700"/>
          <p14:tracePt t="40957" x="3752850" y="2176463"/>
          <p14:tracePt t="40974" x="3757613" y="2181225"/>
          <p14:tracePt t="40982" x="3762375" y="2181225"/>
          <p14:tracePt t="41030" x="3762375" y="2185988"/>
          <p14:tracePt t="41070" x="3767138" y="2190750"/>
          <p14:tracePt t="41365" x="3767138" y="2185988"/>
          <p14:tracePt t="41397" x="3767138" y="2181225"/>
          <p14:tracePt t="42109" x="3762375" y="2181225"/>
          <p14:tracePt t="42509" x="3767138" y="2181225"/>
          <p14:tracePt t="42709" x="3771900" y="2181225"/>
          <p14:tracePt t="42725" x="3776663" y="2195513"/>
          <p14:tracePt t="42757" x="3786188" y="2200275"/>
          <p14:tracePt t="42837" x="3786188" y="2209800"/>
          <p14:tracePt t="42847" x="3781425" y="2219325"/>
          <p14:tracePt t="42870" x="3781425" y="2228850"/>
          <p14:tracePt t="42877" x="3781425" y="2233613"/>
          <p14:tracePt t="42894" x="3776663" y="2247900"/>
          <p14:tracePt t="42912" x="3776663" y="2257425"/>
          <p14:tracePt t="43134" x="3771900" y="2262188"/>
          <p14:tracePt t="43149" x="3762375" y="2262188"/>
          <p14:tracePt t="43157" x="3757613" y="2262188"/>
          <p14:tracePt t="43195" x="3748088" y="2262188"/>
          <p14:tracePt t="43781" x="3743325" y="2262188"/>
          <p14:tracePt t="44389" x="3748088" y="2266950"/>
          <p14:tracePt t="44398" x="3748088" y="2271713"/>
          <p14:tracePt t="44414" x="3752850" y="2276475"/>
          <p14:tracePt t="44431" x="3752850" y="2281238"/>
          <p14:tracePt t="44454" x="3757613" y="2286000"/>
          <p14:tracePt t="46014" x="3762375" y="2290763"/>
          <p14:tracePt t="46022" x="3776663" y="2290763"/>
          <p14:tracePt t="46030" x="3800475" y="2290763"/>
          <p14:tracePt t="46047" x="3876675" y="2290763"/>
          <p14:tracePt t="46064" x="3943350" y="2266950"/>
          <p14:tracePt t="46081" x="4005263" y="2243138"/>
          <p14:tracePt t="46098" x="4024313" y="2224088"/>
          <p14:tracePt t="46114" x="4029075" y="2209800"/>
          <p14:tracePt t="46131" x="4029075" y="2205038"/>
          <p14:tracePt t="46147" x="4029075" y="2190750"/>
          <p14:tracePt t="46164" x="4038600" y="2185988"/>
          <p14:tracePt t="46181" x="4038600" y="2171700"/>
          <p14:tracePt t="46197" x="4038600" y="2157413"/>
          <p14:tracePt t="46214" x="4038600" y="2152650"/>
          <p14:tracePt t="46231" x="4038600" y="2147888"/>
          <p14:tracePt t="46309" x="4038600" y="2143125"/>
          <p14:tracePt t="46317" x="4043363" y="2138363"/>
          <p14:tracePt t="46326" x="4048125" y="2133600"/>
          <p14:tracePt t="46333" x="4052888" y="2133600"/>
          <p14:tracePt t="46348" x="4062413" y="2124075"/>
          <p14:tracePt t="46365" x="4081463" y="2114550"/>
          <p14:tracePt t="46381" x="4086225" y="2109788"/>
          <p14:tracePt t="46398" x="4090988" y="2109788"/>
          <p14:tracePt t="46501" x="4095750" y="2105025"/>
          <p14:tracePt t="46566" x="4095750" y="2100263"/>
          <p14:tracePt t="46910" x="4095750" y="2095500"/>
          <p14:tracePt t="46917" x="4095750" y="2085975"/>
          <p14:tracePt t="46926" x="4095750" y="2081213"/>
          <p14:tracePt t="47021" x="4095750" y="2076450"/>
          <p14:tracePt t="47037" x="4090988" y="2076450"/>
          <p14:tracePt t="47085" x="4095750" y="2090738"/>
          <p14:tracePt t="47093" x="4100513" y="2105025"/>
          <p14:tracePt t="47101" x="4110038" y="2119313"/>
          <p14:tracePt t="47115" x="4119563" y="2133600"/>
          <p14:tracePt t="47132" x="4124325" y="2176463"/>
          <p14:tracePt t="47148" x="4124325" y="2190750"/>
          <p14:tracePt t="47166" x="4124325" y="2205038"/>
          <p14:tracePt t="47198" x="4124325" y="2209800"/>
          <p14:tracePt t="47215" x="4124325" y="2224088"/>
          <p14:tracePt t="47232" x="4124325" y="2243138"/>
          <p14:tracePt t="47248" x="4105275" y="2295525"/>
          <p14:tracePt t="47265" x="4105275" y="2362200"/>
          <p14:tracePt t="47282" x="4105275" y="2438400"/>
          <p14:tracePt t="47298" x="4105275" y="2528888"/>
          <p14:tracePt t="47315" x="4105275" y="2595563"/>
          <p14:tracePt t="47331" x="4105275" y="2652713"/>
          <p14:tracePt t="47349" x="4110038" y="2681288"/>
          <p14:tracePt t="47862" x="4148138" y="2695575"/>
          <p14:tracePt t="47869" x="4224338" y="2695575"/>
          <p14:tracePt t="47878" x="4291013" y="2719388"/>
          <p14:tracePt t="47900" x="4333875" y="2719388"/>
          <p14:tracePt t="47915" x="4338638" y="2724150"/>
          <p14:tracePt t="47932" x="4352925" y="2757488"/>
          <p14:tracePt t="47933" x="4352925" y="2771775"/>
          <p14:tracePt t="47949" x="4352925" y="2809875"/>
          <p14:tracePt t="47965" x="4338638" y="2871788"/>
          <p14:tracePt t="47982" x="4152900" y="2971800"/>
          <p14:tracePt t="48000" x="3686175" y="3119438"/>
          <p14:tracePt t="48015" x="3090863" y="3195638"/>
          <p14:tracePt t="48033" x="2581275" y="3233738"/>
          <p14:tracePt t="48049" x="2228850" y="3214688"/>
          <p14:tracePt t="48066" x="1962150" y="3114675"/>
          <p14:tracePt t="48083" x="1838325" y="2986088"/>
          <p14:tracePt t="48099" x="1804988" y="2886075"/>
          <p14:tracePt t="48116" x="1781175" y="2762250"/>
          <p14:tracePt t="48133" x="1781175" y="2671763"/>
          <p14:tracePt t="48149" x="1781175" y="2633663"/>
          <p14:tracePt t="48166" x="1776413" y="2609850"/>
          <p14:tracePt t="48183" x="1762125" y="2576513"/>
          <p14:tracePt t="48199" x="1757363" y="2543175"/>
          <p14:tracePt t="48216" x="1757363" y="2495550"/>
          <p14:tracePt t="48234" x="1757363" y="2462213"/>
          <p14:tracePt t="48249" x="1766888" y="2428875"/>
          <p14:tracePt t="48266" x="1771650" y="2381250"/>
          <p14:tracePt t="48283" x="1785938" y="2347913"/>
          <p14:tracePt t="48299" x="1795463" y="2305050"/>
          <p14:tracePt t="48302" x="1800225" y="2290763"/>
          <p14:tracePt t="48316" x="1809750" y="2262188"/>
          <p14:tracePt t="48332" x="1833563" y="2224088"/>
          <p14:tracePt t="48349" x="1866900" y="2181225"/>
          <p14:tracePt t="48366" x="1885950" y="2157413"/>
          <p14:tracePt t="48382" x="1895475" y="2133600"/>
          <p14:tracePt t="48399" x="1905000" y="2124075"/>
          <p14:tracePt t="48416" x="1919288" y="2105025"/>
          <p14:tracePt t="48433" x="1933575" y="2085975"/>
          <p14:tracePt t="48450" x="1947863" y="2062163"/>
          <p14:tracePt t="48466" x="1947863" y="2038350"/>
          <p14:tracePt t="48483" x="1947863" y="2019300"/>
          <p14:tracePt t="48500" x="1881188" y="1995488"/>
          <p14:tracePt t="48502" x="1824038" y="1971675"/>
          <p14:tracePt t="48516" x="1771650" y="1947863"/>
          <p14:tracePt t="48533" x="1671638" y="1914525"/>
          <p14:tracePt t="48549" x="1624013" y="1895475"/>
          <p14:tracePt t="48566" x="1624013" y="1890713"/>
          <p14:tracePt t="48600" x="1609725" y="1890713"/>
          <p14:tracePt t="48633" x="1604963" y="1890713"/>
          <p14:tracePt t="48650" x="1600200" y="1890713"/>
          <p14:tracePt t="48702" x="1590675" y="1890713"/>
          <p14:tracePt t="48710" x="1585913" y="1890713"/>
          <p14:tracePt t="48726" x="1581150" y="1890713"/>
          <p14:tracePt t="48735" x="1557338" y="1890713"/>
          <p14:tracePt t="48749" x="1509713" y="1924050"/>
          <p14:tracePt t="48766" x="1447800" y="1966913"/>
          <p14:tracePt t="48783" x="1395413" y="2000250"/>
          <p14:tracePt t="48800" x="1343025" y="2028825"/>
          <p14:tracePt t="48816" x="1319213" y="2047875"/>
          <p14:tracePt t="48833" x="1295400" y="2062163"/>
          <p14:tracePt t="48850" x="1290638" y="2071688"/>
          <p14:tracePt t="48866" x="1276350" y="2081213"/>
          <p14:tracePt t="48883" x="1276350" y="2090738"/>
          <p14:tracePt t="48901" x="1276350" y="2105025"/>
          <p14:tracePt t="48917" x="1276350" y="2119313"/>
          <p14:tracePt t="48933" x="1276350" y="2128838"/>
          <p14:tracePt t="48950" x="1276350" y="2143125"/>
          <p14:tracePt t="48966" x="1276350" y="2147888"/>
          <p14:tracePt t="48983" x="1276350" y="2152650"/>
          <p14:tracePt t="49000" x="1276350" y="2166938"/>
          <p14:tracePt t="49016" x="1276350" y="2171700"/>
          <p14:tracePt t="49033" x="1276350" y="2176463"/>
          <p14:tracePt t="49050" x="1281113" y="2181225"/>
          <p14:tracePt t="49066" x="1290638" y="2185988"/>
          <p14:tracePt t="49084" x="1300163" y="2195513"/>
          <p14:tracePt t="49100" x="1300163" y="2209800"/>
          <p14:tracePt t="49117" x="1300163" y="2214563"/>
          <p14:tracePt t="49134" x="1300163" y="2219325"/>
          <p14:tracePt t="49197" x="1300163" y="2205038"/>
          <p14:tracePt t="49205" x="1300163" y="2190750"/>
          <p14:tracePt t="49214" x="1300163" y="2166938"/>
          <p14:tracePt t="49221" x="1304925" y="2152650"/>
          <p14:tracePt t="49235" x="1304925" y="2124075"/>
          <p14:tracePt t="49250" x="1319213" y="2062163"/>
          <p14:tracePt t="49266" x="1319213" y="2009775"/>
          <p14:tracePt t="49283" x="1323975" y="1966913"/>
          <p14:tracePt t="49300" x="1323975" y="1938338"/>
          <p14:tracePt t="49303" x="1323975" y="1933575"/>
          <p14:tracePt t="49317" x="1323975" y="1914525"/>
          <p14:tracePt t="49333" x="1323975" y="1890713"/>
          <p14:tracePt t="49350" x="1323975" y="1885950"/>
          <p14:tracePt t="49367" x="1333500" y="1871663"/>
          <p14:tracePt t="49400" x="1333500" y="1866900"/>
          <p14:tracePt t="49417" x="1347788" y="1866900"/>
          <p14:tracePt t="49434" x="1352550" y="1866900"/>
          <p14:tracePt t="49450" x="1366838" y="1866900"/>
          <p14:tracePt t="49466" x="1371600" y="1866900"/>
          <p14:tracePt t="49510" x="1376363" y="1866900"/>
          <p14:tracePt t="49526" x="1385888" y="1866900"/>
          <p14:tracePt t="49535" x="1390650" y="1866900"/>
          <p14:tracePt t="49550" x="1409700" y="1852613"/>
          <p14:tracePt t="49567" x="1423988" y="1843088"/>
          <p14:tracePt t="49584" x="1438275" y="1838325"/>
          <p14:tracePt t="49600" x="1438275" y="1833563"/>
          <p14:tracePt t="49653" x="1443038" y="1833563"/>
          <p14:tracePt t="49662" x="1447800" y="1833563"/>
          <p14:tracePt t="49669" x="1452563" y="1833563"/>
          <p14:tracePt t="49683" x="1471613" y="1824038"/>
          <p14:tracePt t="49701" x="1562100" y="1814513"/>
          <p14:tracePt t="49717" x="1657350" y="1795463"/>
          <p14:tracePt t="49734" x="1771650" y="1771650"/>
          <p14:tracePt t="49750" x="1857375" y="1762125"/>
          <p14:tracePt t="49767" x="1957388" y="1752600"/>
          <p14:tracePt t="49784" x="2047875" y="1743075"/>
          <p14:tracePt t="49801" x="2100263" y="1743075"/>
          <p14:tracePt t="49817" x="2105025" y="1743075"/>
          <p14:tracePt t="49975" x="2105025" y="1738313"/>
          <p14:tracePt t="49982" x="2109788" y="1733550"/>
          <p14:tracePt t="49989" x="2124075" y="1719263"/>
          <p14:tracePt t="50001" x="2143125" y="1700213"/>
          <p14:tracePt t="50017" x="2181225" y="1681163"/>
          <p14:tracePt t="50034" x="2262188" y="1652588"/>
          <p14:tracePt t="50051" x="2395538" y="1638300"/>
          <p14:tracePt t="50067" x="2576513" y="1614488"/>
          <p14:tracePt t="50069" x="2643188" y="1614488"/>
          <p14:tracePt t="50085" x="2771775" y="1604963"/>
          <p14:tracePt t="50101" x="2838450" y="1590675"/>
          <p14:tracePt t="50117" x="2967038" y="1571625"/>
          <p14:tracePt t="50135" x="3005138" y="1566863"/>
          <p14:tracePt t="50151" x="3028950" y="1566863"/>
          <p14:tracePt t="50168" x="3033713" y="1566863"/>
          <p14:tracePt t="50201" x="3038475" y="1566863"/>
          <p14:tracePt t="50217" x="3052763" y="1566863"/>
          <p14:tracePt t="50234" x="3062288" y="1566863"/>
          <p14:tracePt t="50251" x="3076575" y="1571625"/>
          <p14:tracePt t="50268" x="3100388" y="1571625"/>
          <p14:tracePt t="50270" x="3105150" y="1576388"/>
          <p14:tracePt t="50422" x="3109913" y="1581150"/>
          <p14:tracePt t="50429" x="3086100" y="1609725"/>
          <p14:tracePt t="50436" x="3048000" y="1647825"/>
          <p14:tracePt t="50451" x="2990850" y="1709738"/>
          <p14:tracePt t="50467" x="2900363" y="1833563"/>
          <p14:tracePt t="50485" x="2743200" y="2014538"/>
          <p14:tracePt t="50501" x="2538413" y="2252663"/>
          <p14:tracePt t="50518" x="2471738" y="2333625"/>
          <p14:tracePt t="50534" x="2419350" y="2376488"/>
          <p14:tracePt t="50551" x="2400300" y="2419350"/>
          <p14:tracePt t="50568" x="2390775" y="2447925"/>
          <p14:tracePt t="50584" x="2386013" y="2476500"/>
          <p14:tracePt t="50601" x="2366963" y="2519363"/>
          <p14:tracePt t="50618" x="2328863" y="2586038"/>
          <p14:tracePt t="50635" x="2257425" y="2667000"/>
          <p14:tracePt t="50651" x="2152650" y="2790825"/>
          <p14:tracePt t="50668" x="2019300" y="2943225"/>
          <p14:tracePt t="50685" x="1924050" y="3043238"/>
          <p14:tracePt t="50701" x="1785938" y="3157538"/>
          <p14:tracePt t="50717" x="1719263" y="3200400"/>
          <p14:tracePt t="50734" x="1685925" y="3205163"/>
          <p14:tracePt t="50751" x="1666875" y="3205163"/>
          <p14:tracePt t="50768" x="1652588" y="3205163"/>
          <p14:tracePt t="50785" x="1647825" y="3205163"/>
          <p14:tracePt t="50801" x="1638300" y="3205163"/>
          <p14:tracePt t="50818" x="1633538" y="3205163"/>
          <p14:tracePt t="50835" x="1619250" y="3200400"/>
          <p14:tracePt t="50851" x="1619250" y="3195638"/>
          <p14:tracePt t="50868" x="1619250" y="3167063"/>
          <p14:tracePt t="50885" x="1619250" y="3138488"/>
          <p14:tracePt t="50901" x="1628775" y="3109913"/>
          <p14:tracePt t="50918" x="1628775" y="3100388"/>
          <p14:tracePt t="50982" x="1633538" y="3095625"/>
          <p14:tracePt t="50998" x="1638300" y="3095625"/>
          <p14:tracePt t="51005" x="1652588" y="3095625"/>
          <p14:tracePt t="51014" x="1671638" y="3090863"/>
          <p14:tracePt t="51021" x="1704975" y="3086100"/>
          <p14:tracePt t="51035" x="1733550" y="3076575"/>
          <p14:tracePt t="51051" x="1828800" y="3067050"/>
          <p14:tracePt t="51069" x="2000250" y="3048000"/>
          <p14:tracePt t="51085" x="2157413" y="3024188"/>
          <p14:tracePt t="51101" x="2290763" y="3014663"/>
          <p14:tracePt t="51118" x="2433638" y="2990850"/>
          <p14:tracePt t="51135" x="2552700" y="2971800"/>
          <p14:tracePt t="51152" x="2667000" y="2957513"/>
          <p14:tracePt t="51169" x="2767013" y="2957513"/>
          <p14:tracePt t="51185" x="2881313" y="2957513"/>
          <p14:tracePt t="51202" x="2981325" y="2967038"/>
          <p14:tracePt t="51219" x="3086100" y="2995613"/>
          <p14:tracePt t="51235" x="3209925" y="3019425"/>
          <p14:tracePt t="51252" x="3324225" y="3052763"/>
          <p14:tracePt t="51269" x="3519488" y="3081338"/>
          <p14:tracePt t="51285" x="3595688" y="3090863"/>
          <p14:tracePt t="51301" x="3643313" y="3090863"/>
          <p14:tracePt t="51319" x="3648075" y="3090863"/>
          <p14:tracePt t="51351" x="3619500" y="3105150"/>
          <p14:tracePt t="51368" x="3486150" y="3143250"/>
          <p14:tracePt t="51385" x="3186113" y="3224213"/>
          <p14:tracePt t="51402" x="2743200" y="3390900"/>
          <p14:tracePt t="51419" x="2333625" y="3562350"/>
          <p14:tracePt t="51435" x="2024063" y="3705225"/>
          <p14:tracePt t="51436" x="1924050" y="3762375"/>
          <p14:tracePt t="51453" x="1871663" y="3781425"/>
          <p14:tracePt t="51468" x="1814513" y="3824288"/>
          <p14:tracePt t="51517" x="1804988" y="3824288"/>
          <p14:tracePt t="51533" x="1790700" y="3819525"/>
          <p14:tracePt t="51541" x="1776413" y="3810000"/>
          <p14:tracePt t="51552" x="1762125" y="3810000"/>
          <p14:tracePt t="51569" x="1724025" y="3805238"/>
          <p14:tracePt t="51585" x="1643063" y="3781425"/>
          <p14:tracePt t="51602" x="1576388" y="3762375"/>
          <p14:tracePt t="51619" x="1509713" y="3762375"/>
          <p14:tracePt t="51635" x="1490663" y="3762375"/>
          <p14:tracePt t="51726" x="1485900" y="3762375"/>
          <p14:tracePt t="51734" x="1481138" y="3762375"/>
          <p14:tracePt t="51740" x="1466850" y="3762375"/>
          <p14:tracePt t="51751" x="1452563" y="3762375"/>
          <p14:tracePt t="51768" x="1438275" y="3762375"/>
          <p14:tracePt t="51786" x="1423988" y="3767138"/>
          <p14:tracePt t="51802" x="1414463" y="3771900"/>
          <p14:tracePt t="51819" x="1404938" y="3771900"/>
          <p14:tracePt t="51877" x="1400175" y="3771900"/>
          <p14:tracePt t="51894" x="1395413" y="3771900"/>
          <p14:tracePt t="51910" x="1385888" y="3776663"/>
          <p14:tracePt t="51917" x="1381125" y="3781425"/>
          <p14:tracePt t="51925" x="1376363" y="3786188"/>
          <p14:tracePt t="51941" x="1366838" y="3790950"/>
          <p14:tracePt t="51952" x="1362075" y="3800475"/>
          <p14:tracePt t="51969" x="1357313" y="3805238"/>
          <p14:tracePt t="51986" x="1347788" y="3814763"/>
          <p14:tracePt t="52070" x="1357313" y="3814763"/>
          <p14:tracePt t="52078" x="1362075" y="3814763"/>
          <p14:tracePt t="52086" x="1376363" y="3810000"/>
          <p14:tracePt t="52102" x="1404938" y="3800475"/>
          <p14:tracePt t="52119" x="1433513" y="3786188"/>
          <p14:tracePt t="52136" x="1447800" y="3781425"/>
          <p14:tracePt t="52153" x="1457325" y="3781425"/>
          <p14:tracePt t="52170" x="1476375" y="3781425"/>
          <p14:tracePt t="52185" x="1500188" y="3771900"/>
          <p14:tracePt t="52203" x="1538288" y="3771900"/>
          <p14:tracePt t="52220" x="1576388" y="3771900"/>
          <p14:tracePt t="52223" x="1600200" y="3771900"/>
          <p14:tracePt t="52236" x="1614488" y="3771900"/>
          <p14:tracePt t="52252" x="1643063" y="3771900"/>
          <p14:tracePt t="52269" x="1671638" y="3771900"/>
          <p14:tracePt t="52286" x="1681163" y="3771900"/>
          <p14:tracePt t="52303" x="1704975" y="3771900"/>
          <p14:tracePt t="52320" x="1743075" y="3771900"/>
          <p14:tracePt t="52336" x="1790700" y="3771900"/>
          <p14:tracePt t="52353" x="1843088" y="3771900"/>
          <p14:tracePt t="52369" x="1871663" y="3771900"/>
          <p14:tracePt t="52386" x="1900238" y="3771900"/>
          <p14:tracePt t="52403" x="1924050" y="3771900"/>
          <p14:tracePt t="52419" x="1943100" y="3776663"/>
          <p14:tracePt t="52436" x="1971675" y="3781425"/>
          <p14:tracePt t="52453" x="2000250" y="3790950"/>
          <p14:tracePt t="52469" x="2062163" y="3800475"/>
          <p14:tracePt t="52486" x="2090738" y="3800475"/>
          <p14:tracePt t="52503" x="2109788" y="3805238"/>
          <p14:tracePt t="52519" x="2128838" y="3805238"/>
          <p14:tracePt t="52536" x="2147888" y="3805238"/>
          <p14:tracePt t="52553" x="2171700" y="3805238"/>
          <p14:tracePt t="52570" x="2190750" y="3805238"/>
          <p14:tracePt t="52586" x="2219325" y="3805238"/>
          <p14:tracePt t="52604" x="2247900" y="3805238"/>
          <p14:tracePt t="52620" x="2286000" y="3805238"/>
          <p14:tracePt t="52637" x="2314575" y="3805238"/>
          <p14:tracePt t="52653" x="2357438" y="3805238"/>
          <p14:tracePt t="52669" x="2376488" y="3805238"/>
          <p14:tracePt t="52686" x="2381250" y="3805238"/>
          <p14:tracePt t="52703" x="2390775" y="3805238"/>
          <p14:tracePt t="52720" x="2395538" y="3805238"/>
          <p14:tracePt t="52737" x="2400300" y="3805238"/>
          <p14:tracePt t="52829" x="2395538" y="3805238"/>
          <p14:tracePt t="52839" x="2386013" y="3805238"/>
          <p14:tracePt t="52846" x="2371725" y="3805238"/>
          <p14:tracePt t="52856" x="2357438" y="3805238"/>
          <p14:tracePt t="52870" x="2352675" y="3805238"/>
          <p14:tracePt t="52886" x="2347913" y="3805238"/>
          <p14:tracePt t="52902" x="2343150" y="3805238"/>
          <p14:tracePt t="52920" x="2333625" y="3805238"/>
          <p14:tracePt t="52936" x="2328863" y="3805238"/>
          <p14:tracePt t="52953" x="2309813" y="3805238"/>
          <p14:tracePt t="52970" x="2290763" y="3805238"/>
          <p14:tracePt t="52986" x="2276475" y="3805238"/>
          <p14:tracePt t="53003" x="2257425" y="3805238"/>
          <p14:tracePt t="53020" x="2238375" y="3805238"/>
          <p14:tracePt t="53037" x="2224088" y="3805238"/>
          <p14:tracePt t="53053" x="2195513" y="3805238"/>
          <p14:tracePt t="53070" x="2166938" y="3805238"/>
          <p14:tracePt t="53086" x="2147888" y="3805238"/>
          <p14:tracePt t="53103" x="2124075" y="3805238"/>
          <p14:tracePt t="53120" x="2100263" y="3805238"/>
          <p14:tracePt t="53136" x="2071688" y="3805238"/>
          <p14:tracePt t="53154" x="2052638" y="3805238"/>
          <p14:tracePt t="53171" x="2028825" y="3805238"/>
          <p14:tracePt t="53186" x="2009775" y="3805238"/>
          <p14:tracePt t="53203" x="1985963" y="3805238"/>
          <p14:tracePt t="53220" x="1952625" y="3805238"/>
          <p14:tracePt t="53222" x="1924050" y="3805238"/>
          <p14:tracePt t="53236" x="1909763" y="3805238"/>
          <p14:tracePt t="53253" x="1857375" y="3805238"/>
          <p14:tracePt t="53270" x="1838325" y="3805238"/>
          <p14:tracePt t="53287" x="1824038" y="3805238"/>
          <p14:tracePt t="53303" x="1809750" y="3805238"/>
          <p14:tracePt t="53320" x="1800225" y="3805238"/>
          <p14:tracePt t="53337" x="1776413" y="3805238"/>
          <p14:tracePt t="53353" x="1757363" y="3805238"/>
          <p14:tracePt t="53370" x="1738313" y="3805238"/>
          <p14:tracePt t="53386" x="1724025" y="3805238"/>
          <p14:tracePt t="53405" x="1709738" y="3805238"/>
          <p14:tracePt t="53436" x="1690688" y="3805238"/>
          <p14:tracePt t="53453" x="1662113" y="3814763"/>
          <p14:tracePt t="53470" x="1628775" y="3814763"/>
          <p14:tracePt t="53486" x="1590675" y="3814763"/>
          <p14:tracePt t="53504" x="1562100" y="3814763"/>
          <p14:tracePt t="53520" x="1552575" y="3814763"/>
          <p14:tracePt t="53557" x="1543050" y="3814763"/>
          <p14:tracePt t="53573" x="1538288" y="3810000"/>
          <p14:tracePt t="53587" x="1533525" y="3810000"/>
          <p14:tracePt t="53604" x="1519238" y="3810000"/>
          <p14:tracePt t="53606" x="1514475" y="3805238"/>
          <p14:tracePt t="53621" x="1495425" y="3805238"/>
          <p14:tracePt t="53637" x="1485900" y="3800475"/>
          <p14:tracePt t="53654" x="1481138" y="3800475"/>
          <p14:tracePt t="53687" x="1476375" y="3800475"/>
          <p14:tracePt t="53721" x="1457325" y="3800475"/>
          <p14:tracePt t="53737" x="1423988" y="3810000"/>
          <p14:tracePt t="53754" x="1376363" y="3810000"/>
          <p14:tracePt t="53771" x="1319213" y="3819525"/>
          <p14:tracePt t="53787" x="1300163" y="3819525"/>
          <p14:tracePt t="53789" x="1295400" y="3819525"/>
          <p14:tracePt t="53804" x="1285875" y="3824288"/>
          <p14:tracePt t="53837" x="1281113" y="3824288"/>
          <p14:tracePt t="53854" x="1266825" y="3833813"/>
          <p14:tracePt t="53870" x="1257300" y="3833813"/>
          <p14:tracePt t="53887" x="1247775" y="3833813"/>
          <p14:tracePt t="53904" x="1243013" y="3838575"/>
          <p14:tracePt t="53950" x="1233488" y="3843338"/>
          <p14:tracePt t="53957" x="1233488" y="3848100"/>
          <p14:tracePt t="53971" x="1233488" y="3852863"/>
          <p14:tracePt t="53987" x="1228725" y="3867150"/>
          <p14:tracePt t="54004" x="1223963" y="3900488"/>
          <p14:tracePt t="54006" x="1219200" y="3919538"/>
          <p14:tracePt t="54020" x="1209675" y="3938588"/>
          <p14:tracePt t="54037" x="1204913" y="3990975"/>
          <p14:tracePt t="54054" x="1204913" y="4019550"/>
          <p14:tracePt t="54070" x="1204913" y="4048125"/>
          <p14:tracePt t="54087" x="1204913" y="4062413"/>
          <p14:tracePt t="54104" x="1204913" y="4067175"/>
          <p14:tracePt t="54121" x="1204913" y="4076700"/>
          <p14:tracePt t="54205" x="1204913" y="4067175"/>
          <p14:tracePt t="54213" x="1204913" y="4043363"/>
          <p14:tracePt t="54223" x="1204913" y="3990975"/>
          <p14:tracePt t="54237" x="1204913" y="3914775"/>
          <p14:tracePt t="54254" x="1214438" y="3824288"/>
          <p14:tracePt t="54270" x="1233488" y="3771900"/>
          <p14:tracePt t="54288" x="1238250" y="3748088"/>
          <p14:tracePt t="54305" x="1238250" y="3743325"/>
          <p14:tracePt t="54321" x="1243013" y="3733800"/>
          <p14:tracePt t="54338" x="1252538" y="3729038"/>
          <p14:tracePt t="54371" x="1257300" y="3729038"/>
          <p14:tracePt t="54387" x="1271588" y="3729038"/>
          <p14:tracePt t="54405" x="1290638" y="3729038"/>
          <p14:tracePt t="54423" x="1295400" y="3729038"/>
          <p14:tracePt t="54437" x="1314450" y="3733800"/>
          <p14:tracePt t="54455" x="1328738" y="3762375"/>
          <p14:tracePt t="54471" x="1357313" y="3819525"/>
          <p14:tracePt t="54488" x="1395413" y="3876675"/>
          <p14:tracePt t="54505" x="1447800" y="3929063"/>
          <p14:tracePt t="54521" x="1514475" y="3948113"/>
          <p14:tracePt t="54537" x="1581150" y="3948113"/>
          <p14:tracePt t="54555" x="1604963" y="3948113"/>
          <p14:tracePt t="54571" x="1624013" y="3943350"/>
          <p14:tracePt t="54588" x="1633538" y="3929063"/>
          <p14:tracePt t="54591" x="1633538" y="3914775"/>
          <p14:tracePt t="54605" x="1633538" y="3900488"/>
          <p14:tracePt t="54621" x="1638300" y="3876675"/>
          <p14:tracePt t="54637" x="1638300" y="3862388"/>
          <p14:tracePt t="54654" x="1638300" y="3852863"/>
          <p14:tracePt t="54742" x="1643063" y="3848100"/>
          <p14:tracePt t="54750" x="1666875" y="3857625"/>
          <p14:tracePt t="54757" x="1695450" y="3862388"/>
          <p14:tracePt t="54772" x="1728788" y="3886200"/>
          <p14:tracePt t="54788" x="1747838" y="3890963"/>
          <p14:tracePt t="54805" x="1747838" y="3895725"/>
          <p14:tracePt t="55022" x="1747838" y="3900488"/>
          <p14:tracePt t="55030" x="1747838" y="3905250"/>
          <p14:tracePt t="55062" x="1790700" y="3895725"/>
          <p14:tracePt t="55070" x="1852613" y="3848100"/>
          <p14:tracePt t="55078" x="1957388" y="3771900"/>
          <p14:tracePt t="55088" x="2052638" y="3700463"/>
          <p14:tracePt t="55105" x="2395538" y="3509963"/>
          <p14:tracePt t="55122" x="2781300" y="3228975"/>
          <p14:tracePt t="55138" x="3119438" y="2914650"/>
          <p14:tracePt t="55155" x="3271838" y="2690813"/>
          <p14:tracePt t="55172" x="3338513" y="2528888"/>
          <p14:tracePt t="55174" x="3348038" y="2471738"/>
          <p14:tracePt t="55189" x="3348038" y="2381250"/>
          <p14:tracePt t="55205" x="3314700" y="2324100"/>
          <p14:tracePt t="55222" x="3276600" y="2262188"/>
          <p14:tracePt t="55238" x="3219450" y="2190750"/>
          <p14:tracePt t="55255" x="3157538" y="2119313"/>
          <p14:tracePt t="55271" x="3076575" y="2024063"/>
          <p14:tracePt t="55288" x="2919413" y="1885950"/>
          <p14:tracePt t="55305" x="2709863" y="1724025"/>
          <p14:tracePt t="55322" x="2395538" y="1552575"/>
          <p14:tracePt t="55338" x="2152650" y="1462088"/>
          <p14:tracePt t="55355" x="2043113" y="1462088"/>
          <p14:tracePt t="55372" x="1995488" y="1476375"/>
          <p14:tracePt t="55374" x="1985963" y="1500188"/>
          <p14:tracePt t="55388" x="1976438" y="1538288"/>
          <p14:tracePt t="55405" x="1966913" y="1662113"/>
          <p14:tracePt t="55422" x="1957388" y="1733550"/>
          <p14:tracePt t="55439" x="1933575" y="1824038"/>
          <p14:tracePt t="55455" x="1924050" y="1914525"/>
          <p14:tracePt t="55472" x="1905000" y="2014538"/>
          <p14:tracePt t="55489" x="1862138" y="2119313"/>
          <p14:tracePt t="55505" x="1824038" y="2190750"/>
          <p14:tracePt t="55522" x="1785938" y="2243138"/>
          <p14:tracePt t="55538" x="1762125" y="2266950"/>
          <p14:tracePt t="55555" x="1743075" y="2300288"/>
          <p14:tracePt t="55573" x="1743075" y="2338388"/>
          <p14:tracePt t="55575" x="1733550" y="2366963"/>
          <p14:tracePt t="55589" x="1728788" y="2409825"/>
          <p14:tracePt t="55605" x="1704975" y="2457450"/>
          <p14:tracePt t="55622" x="1690688" y="2471738"/>
          <p14:tracePt t="55639" x="1676400" y="2476500"/>
          <p14:tracePt t="55655" x="1652588" y="2486025"/>
          <p14:tracePt t="55672" x="1628775" y="2509838"/>
          <p14:tracePt t="55689" x="1604963" y="2543175"/>
          <p14:tracePt t="55705" x="1590675" y="2576513"/>
          <p14:tracePt t="55722" x="1571625" y="2614613"/>
          <p14:tracePt t="55739" x="1566863" y="2657475"/>
          <p14:tracePt t="55755" x="1547813" y="2686050"/>
          <p14:tracePt t="55772" x="1528763" y="2714625"/>
          <p14:tracePt t="55789" x="1500188" y="2728913"/>
          <p14:tracePt t="55805" x="1438275" y="2762250"/>
          <p14:tracePt t="55822" x="1381125" y="2800350"/>
          <p14:tracePt t="55838" x="1323975" y="2862263"/>
          <p14:tracePt t="55855" x="1281113" y="2900363"/>
          <p14:tracePt t="55873" x="1266825" y="2933700"/>
          <p14:tracePt t="55889" x="1252538" y="2947988"/>
          <p14:tracePt t="55905" x="1247775" y="2957513"/>
          <p14:tracePt t="55922" x="1243013" y="2957513"/>
          <p14:tracePt t="55939" x="1214438" y="2957513"/>
          <p14:tracePt t="55955" x="1176338" y="2938463"/>
          <p14:tracePt t="55973" x="1100138" y="2895600"/>
          <p14:tracePt t="55988" x="1062038" y="2871788"/>
          <p14:tracePt t="56061" x="1062038" y="2867025"/>
          <p14:tracePt t="56077" x="1062038" y="2862263"/>
          <p14:tracePt t="56086" x="1062038" y="2857500"/>
          <p14:tracePt t="56101" x="1062038" y="2852738"/>
          <p14:tracePt t="56125" x="1071563" y="2833688"/>
          <p14:tracePt t="56134" x="1085850" y="2828925"/>
          <p14:tracePt t="56140" x="1109663" y="2814638"/>
          <p14:tracePt t="56156" x="1123950" y="2805113"/>
          <p14:tracePt t="56172" x="1143000" y="2795588"/>
          <p14:tracePt t="56190" x="1152525" y="2781300"/>
          <p14:tracePt t="56206" x="1157288" y="2762250"/>
          <p14:tracePt t="56222" x="1162050" y="2743200"/>
          <p14:tracePt t="56239" x="1171575" y="2714625"/>
          <p14:tracePt t="56257" x="1176338" y="2690813"/>
          <p14:tracePt t="56272" x="1176338" y="2681288"/>
          <p14:tracePt t="56290" x="1176338" y="2667000"/>
          <p14:tracePt t="56305" x="1176338" y="2662238"/>
          <p14:tracePt t="56358" x="1176338" y="2657475"/>
          <p14:tracePt t="56367" x="1176338" y="2643188"/>
          <p14:tracePt t="56374" x="1176338" y="2628900"/>
          <p14:tracePt t="56389" x="1176338" y="2600325"/>
          <p14:tracePt t="56406" x="1185863" y="2557463"/>
          <p14:tracePt t="56423" x="1185863" y="2543175"/>
          <p14:tracePt t="56440" x="1200150" y="2519363"/>
          <p14:tracePt t="56456" x="1204913" y="2514600"/>
          <p14:tracePt t="56473" x="1209675" y="2505075"/>
          <p14:tracePt t="56490" x="1223963" y="2486025"/>
          <p14:tracePt t="56506" x="1228725" y="2476500"/>
          <p14:tracePt t="56523" x="1243013" y="2457450"/>
          <p14:tracePt t="56540" x="1262063" y="2433638"/>
          <p14:tracePt t="56542" x="1262063" y="2419350"/>
          <p14:tracePt t="56556" x="1266825" y="2414588"/>
          <p14:tracePt t="56573" x="1271588" y="2395538"/>
          <p14:tracePt t="56590" x="1281113" y="2376488"/>
          <p14:tracePt t="56606" x="1281113" y="2357438"/>
          <p14:tracePt t="56623" x="1285875" y="2347913"/>
          <p14:tracePt t="56639" x="1290638" y="2338388"/>
          <p14:tracePt t="56656" x="1290638" y="2324100"/>
          <p14:tracePt t="56673" x="1300163" y="2305050"/>
          <p14:tracePt t="56690" x="1300163" y="2290763"/>
          <p14:tracePt t="56706" x="1304925" y="2281238"/>
          <p14:tracePt t="56723" x="1304925" y="2276475"/>
          <p14:tracePt t="56740" x="1304925" y="2271713"/>
          <p14:tracePt t="56741" x="1304925" y="2266950"/>
          <p14:tracePt t="56759" x="1304925" y="2257425"/>
          <p14:tracePt t="56773" x="1304925" y="2252663"/>
          <p14:tracePt t="56790" x="1309688" y="2243138"/>
          <p14:tracePt t="56806" x="1314450" y="2238375"/>
          <p14:tracePt t="56824" x="1319213" y="2233613"/>
          <p14:tracePt t="56839" x="1328738" y="2224088"/>
          <p14:tracePt t="56856" x="1338263" y="2219325"/>
          <p14:tracePt t="56873" x="1343025" y="2209800"/>
          <p14:tracePt t="56890" x="1352550" y="2205038"/>
          <p14:tracePt t="56906" x="1357313" y="2200275"/>
          <p14:tracePt t="56924" x="1366838" y="2190750"/>
          <p14:tracePt t="56965" x="1371600" y="2190750"/>
          <p14:tracePt t="56990" x="1381125" y="2190750"/>
          <p14:tracePt t="56998" x="1395413" y="2185988"/>
          <p14:tracePt t="57006" x="1404938" y="2181225"/>
          <p14:tracePt t="57023" x="1423988" y="2166938"/>
          <p14:tracePt t="57040" x="1438275" y="2157413"/>
          <p14:tracePt t="57056" x="1452563" y="2147888"/>
          <p14:tracePt t="57073" x="1457325" y="2143125"/>
          <p14:tracePt t="57090" x="1462088" y="2133600"/>
          <p14:tracePt t="57149" x="1471613" y="2133600"/>
          <p14:tracePt t="57165" x="1471613" y="2138363"/>
          <p14:tracePt t="57181" x="1481138" y="2143125"/>
          <p14:tracePt t="57190" x="1485900" y="2152650"/>
          <p14:tracePt t="57206" x="1495425" y="2162175"/>
          <p14:tracePt t="57223" x="1500188" y="2171700"/>
          <p14:tracePt t="57239" x="1509713" y="2176463"/>
          <p14:tracePt t="57256" x="1514475" y="2176463"/>
          <p14:tracePt t="57273" x="1519238" y="2176463"/>
          <p14:tracePt t="57290" x="1528763" y="2176463"/>
          <p14:tracePt t="57307" x="1538288" y="2176463"/>
          <p14:tracePt t="57324" x="1552575" y="2176463"/>
          <p14:tracePt t="57341" x="1571625" y="2176463"/>
          <p14:tracePt t="57373" x="1576388" y="2176463"/>
          <p14:tracePt t="57406" x="1581150" y="2176463"/>
          <p14:tracePt t="57942" x="1585913" y="2176463"/>
          <p14:tracePt t="57981" x="1595438" y="2176463"/>
          <p14:tracePt t="57990" x="1600200" y="2176463"/>
          <p14:tracePt t="57997" x="1619250" y="2176463"/>
          <p14:tracePt t="58007" x="1628775" y="2171700"/>
          <p14:tracePt t="58024" x="1643063" y="2157413"/>
          <p14:tracePt t="58041" x="1647825" y="2157413"/>
          <p14:tracePt t="58058" x="1662113" y="2157413"/>
          <p14:tracePt t="58074" x="1676400" y="2152650"/>
          <p14:tracePt t="58091" x="1695450" y="2147888"/>
          <p14:tracePt t="58108" x="1709738" y="2138363"/>
          <p14:tracePt t="58110" x="1714500" y="2133600"/>
          <p14:tracePt t="58125" x="1728788" y="2133600"/>
          <p14:tracePt t="58141" x="1743075" y="2124075"/>
          <p14:tracePt t="58157" x="1752600" y="2124075"/>
          <p14:tracePt t="58174" x="1762125" y="2119313"/>
          <p14:tracePt t="58191" x="1771650" y="2119313"/>
          <p14:tracePt t="58207" x="1785938" y="2114550"/>
          <p14:tracePt t="58224" x="1795463" y="2114550"/>
          <p14:tracePt t="58241" x="1809750" y="2114550"/>
          <p14:tracePt t="58258" x="1828800" y="2114550"/>
          <p14:tracePt t="58274" x="1843088" y="2114550"/>
          <p14:tracePt t="58291" x="1862138" y="2114550"/>
          <p14:tracePt t="58307" x="1871663" y="2114550"/>
          <p14:tracePt t="58325" x="1895475" y="2114550"/>
          <p14:tracePt t="58327" x="1909763" y="2114550"/>
          <p14:tracePt t="58341" x="1919288" y="2114550"/>
          <p14:tracePt t="58357" x="1943100" y="2114550"/>
          <p14:tracePt t="58375" x="1947863" y="2114550"/>
          <p14:tracePt t="58392" x="1957388" y="2114550"/>
          <p14:tracePt t="58407" x="1971675" y="2114550"/>
          <p14:tracePt t="58425" x="1985963" y="2114550"/>
          <p14:tracePt t="58442" x="2014538" y="2114550"/>
          <p14:tracePt t="58458" x="2038350" y="2114550"/>
          <p14:tracePt t="58474" x="2066925" y="2114550"/>
          <p14:tracePt t="58491" x="2081213" y="2114550"/>
          <p14:tracePt t="58508" x="2095500" y="2114550"/>
          <p14:tracePt t="58597" x="2100263" y="2114550"/>
          <p14:tracePt t="58606" x="2105025" y="2114550"/>
          <p14:tracePt t="58613" x="2109788" y="2114550"/>
          <p14:tracePt t="58629" x="2119313" y="2114550"/>
          <p14:tracePt t="58654" x="2124075" y="2114550"/>
          <p14:tracePt t="58822" x="2128838" y="2114550"/>
          <p14:tracePt t="58877" x="2138363" y="2114550"/>
          <p14:tracePt t="58910" x="2143125" y="2114550"/>
          <p14:tracePt t="59606" x="2162175" y="2124075"/>
          <p14:tracePt t="59613" x="2171700" y="2128838"/>
          <p14:tracePt t="59625" x="2176463" y="2128838"/>
          <p14:tracePt t="59642" x="2190750" y="2133600"/>
          <p14:tracePt t="59659" x="2200275" y="2133600"/>
          <p14:tracePt t="59675" x="2224088" y="2133600"/>
          <p14:tracePt t="59677" x="2228850" y="2133600"/>
          <p14:tracePt t="59692" x="2233613" y="2133600"/>
          <p14:tracePt t="59709" x="2247900" y="2133600"/>
          <p14:tracePt t="59845" x="2243138" y="2133600"/>
          <p14:tracePt t="59854" x="2238375" y="2133600"/>
          <p14:tracePt t="59861" x="2233613" y="2133600"/>
          <p14:tracePt t="59875" x="2228850" y="2133600"/>
          <p14:tracePt t="59892" x="2214563" y="2133600"/>
          <p14:tracePt t="59909" x="2209800" y="2133600"/>
          <p14:tracePt t="60045" x="2205038" y="2133600"/>
          <p14:tracePt t="60077" x="2205038" y="2124075"/>
          <p14:tracePt t="60086" x="2209800" y="2119313"/>
          <p14:tracePt t="60093" x="2209800" y="2109788"/>
          <p14:tracePt t="60109" x="2214563" y="2095500"/>
          <p14:tracePt t="60125" x="2219325" y="2081213"/>
          <p14:tracePt t="60142" x="2228850" y="2066925"/>
          <p14:tracePt t="60159" x="2228850" y="2052638"/>
          <p14:tracePt t="60176" x="2228850" y="2047875"/>
          <p14:tracePt t="60193" x="2228850" y="2038350"/>
          <p14:tracePt t="60209" x="2228850" y="2024063"/>
          <p14:tracePt t="60225" x="2228850" y="2019300"/>
          <p14:tracePt t="60243" x="2228850" y="2014538"/>
          <p14:tracePt t="60259" x="2228850" y="2005013"/>
          <p14:tracePt t="60276" x="2228850" y="1995488"/>
          <p14:tracePt t="60278" x="2228850" y="1990725"/>
          <p14:tracePt t="60295" x="2228850" y="1981200"/>
          <p14:tracePt t="60309" x="2228850" y="1976438"/>
          <p14:tracePt t="60326" x="2228850" y="1971675"/>
          <p14:tracePt t="60342" x="2228850" y="1952625"/>
          <p14:tracePt t="60359" x="2228850" y="1938338"/>
          <p14:tracePt t="60376" x="2228850" y="1919288"/>
          <p14:tracePt t="60393" x="2228850" y="1905000"/>
          <p14:tracePt t="60410" x="2228850" y="1890713"/>
          <p14:tracePt t="60426" x="2224088" y="1881188"/>
          <p14:tracePt t="60442" x="2224088" y="1866900"/>
          <p14:tracePt t="60459" x="2224088" y="1857375"/>
          <p14:tracePt t="60476" x="2219325" y="1852613"/>
          <p14:tracePt t="60493" x="2219325" y="1838325"/>
          <p14:tracePt t="60510" x="2219325" y="1833563"/>
          <p14:tracePt t="60526" x="2219325" y="1828800"/>
          <p14:tracePt t="60677" x="2219325" y="1838325"/>
          <p14:tracePt t="60686" x="2219325" y="1847850"/>
          <p14:tracePt t="60695" x="2214563" y="1866900"/>
          <p14:tracePt t="60759" x="2214563" y="1928813"/>
          <p14:tracePt t="60776" x="2214563" y="1943100"/>
          <p14:tracePt t="60793" x="2214563" y="1952625"/>
          <p14:tracePt t="60810" x="2214563" y="1976438"/>
          <p14:tracePt t="60826" x="2214563" y="1985963"/>
          <p14:tracePt t="60843" x="2214563" y="2009775"/>
          <p14:tracePt t="60860" x="2214563" y="2019300"/>
          <p14:tracePt t="60876" x="2214563" y="2033588"/>
          <p14:tracePt t="60893" x="2214563" y="2047875"/>
          <p14:tracePt t="60909" x="2214563" y="2057400"/>
          <p14:tracePt t="60926" x="2214563" y="2062163"/>
          <p14:tracePt t="60943" x="2214563" y="2076450"/>
          <p14:tracePt t="60961" x="2214563" y="2081213"/>
          <p14:tracePt t="60976" x="2214563" y="2085975"/>
          <p14:tracePt t="60993" x="2214563" y="2090738"/>
          <p14:tracePt t="61026" x="2214563" y="2100263"/>
          <p14:tracePt t="61060" x="2214563" y="2109788"/>
          <p14:tracePt t="61076" x="2205038" y="2114550"/>
          <p14:tracePt t="61150" x="2205038" y="2109788"/>
          <p14:tracePt t="61157" x="2205038" y="2095500"/>
          <p14:tracePt t="61165" x="2205038" y="2081213"/>
          <p14:tracePt t="61176" x="2205038" y="2076450"/>
          <p14:tracePt t="61193" x="2205038" y="2047875"/>
          <p14:tracePt t="61210" x="2205038" y="2019300"/>
          <p14:tracePt t="61226" x="2205038" y="2000250"/>
          <p14:tracePt t="61243" x="2205038" y="1985963"/>
          <p14:tracePt t="61261" x="2205038" y="1966913"/>
          <p14:tracePt t="61277" x="2205038" y="1943100"/>
          <p14:tracePt t="61293" x="2205038" y="1881188"/>
          <p14:tracePt t="61310" x="2205038" y="1833563"/>
          <p14:tracePt t="61326" x="2200275" y="1809750"/>
          <p14:tracePt t="61343" x="2200275" y="1804988"/>
          <p14:tracePt t="61405" x="2190750" y="1814513"/>
          <p14:tracePt t="61414" x="2190750" y="1828800"/>
          <p14:tracePt t="61422" x="2181225" y="1852613"/>
          <p14:tracePt t="61429" x="2181225" y="1881188"/>
          <p14:tracePt t="61445" x="2181225" y="1895475"/>
          <p14:tracePt t="61460" x="2181225" y="1943100"/>
          <p14:tracePt t="61477" x="2181225" y="1981200"/>
          <p14:tracePt t="61494" x="2181225" y="1990725"/>
          <p14:tracePt t="61510" x="2190750" y="2005013"/>
          <p14:tracePt t="61527" x="2195513" y="2019300"/>
          <p14:tracePt t="61544" x="2200275" y="2038350"/>
          <p14:tracePt t="61646" x="2205038" y="2038350"/>
          <p14:tracePt t="61654" x="2205038" y="2033588"/>
          <p14:tracePt t="61662" x="2205038" y="2028825"/>
          <p14:tracePt t="61677" x="2205038" y="2009775"/>
          <p14:tracePt t="61693" x="2205038" y="1990725"/>
          <p14:tracePt t="61710" x="2209800" y="1966913"/>
          <p14:tracePt t="61727" x="2209800" y="1957388"/>
          <p14:tracePt t="61743" x="2219325" y="1943100"/>
          <p14:tracePt t="61761" x="2219325" y="1928813"/>
          <p14:tracePt t="61777" x="2219325" y="1919288"/>
          <p14:tracePt t="61794" x="2219325" y="1905000"/>
          <p14:tracePt t="61810" x="2219325" y="1900238"/>
          <p14:tracePt t="61973" x="2224088" y="1885950"/>
          <p14:tracePt t="61990" x="2224088" y="1876425"/>
          <p14:tracePt t="62005" x="2224088" y="1871663"/>
          <p14:tracePt t="62022" x="2224088" y="1866900"/>
          <p14:tracePt t="62029" x="2224088" y="1862138"/>
          <p14:tracePt t="62173" x="2224088" y="1866900"/>
          <p14:tracePt t="62189" x="2224088" y="1871663"/>
          <p14:tracePt t="62214" x="2219325" y="1881188"/>
          <p14:tracePt t="62244" x="2219325" y="1885950"/>
          <p14:tracePt t="62261" x="2219325" y="1890713"/>
          <p14:tracePt t="62278" x="2219325" y="1900238"/>
          <p14:tracePt t="62326" x="2219325" y="1905000"/>
          <p14:tracePt t="62334" x="2209800" y="1909763"/>
          <p14:tracePt t="62349" x="2209800" y="1919288"/>
          <p14:tracePt t="62361" x="2205038" y="1924050"/>
          <p14:tracePt t="62377" x="2205038" y="1928813"/>
          <p14:tracePt t="62394" x="2200275" y="1933575"/>
          <p14:tracePt t="62455" x="2200275" y="1943100"/>
          <p14:tracePt t="62462" x="2200275" y="1947863"/>
          <p14:tracePt t="62477" x="2200275" y="1962150"/>
          <p14:tracePt t="62494" x="2200275" y="1981200"/>
          <p14:tracePt t="62511" x="2200275" y="2000250"/>
          <p14:tracePt t="62527" x="2200275" y="2024063"/>
          <p14:tracePt t="62544" x="2200275" y="2028825"/>
          <p14:tracePt t="62638" x="2200275" y="2033588"/>
          <p14:tracePt t="62646" x="2200275" y="2038350"/>
          <p14:tracePt t="62685" x="2200275" y="2047875"/>
          <p14:tracePt t="62701" x="2200275" y="2052638"/>
          <p14:tracePt t="62726" x="2200275" y="2057400"/>
          <p14:tracePt t="62757" x="2200275" y="2066925"/>
          <p14:tracePt t="62774" x="2195513" y="2076450"/>
          <p14:tracePt t="62781" x="2190750" y="2076450"/>
          <p14:tracePt t="62790" x="2185988" y="2076450"/>
          <p14:tracePt t="62806" x="2181225" y="2090738"/>
          <p14:tracePt t="62822" x="2176463" y="2095500"/>
          <p14:tracePt t="62837" x="2162175" y="2095500"/>
          <p14:tracePt t="62846" x="2152650" y="2100263"/>
          <p14:tracePt t="62861" x="2143125" y="2100263"/>
          <p14:tracePt t="62878" x="2128838" y="2109788"/>
          <p14:tracePt t="62895" x="2100263" y="2133600"/>
          <p14:tracePt t="62911" x="2095500" y="2133600"/>
          <p14:tracePt t="63014" x="2100263" y="2133600"/>
          <p14:tracePt t="63022" x="2100263" y="2128838"/>
          <p14:tracePt t="63046" x="2109788" y="2124075"/>
          <p14:tracePt t="63070" x="2109788" y="2119313"/>
          <p14:tracePt t="63078" x="2109788" y="2114550"/>
          <p14:tracePt t="63086" x="2114550" y="2109788"/>
          <p14:tracePt t="63213" x="2114550" y="2105025"/>
          <p14:tracePt t="63253" x="2114550" y="2100263"/>
          <p14:tracePt t="63382" x="2114550" y="2095500"/>
          <p14:tracePt t="63390" x="2124075" y="2095500"/>
          <p14:tracePt t="63398" x="2128838" y="2095500"/>
          <p14:tracePt t="63412" x="2133600" y="2100263"/>
          <p14:tracePt t="63428" x="2181225" y="2114550"/>
          <p14:tracePt t="63430" x="2205038" y="2124075"/>
          <p14:tracePt t="63445" x="2257425" y="2152650"/>
          <p14:tracePt t="63461" x="2347913" y="2171700"/>
          <p14:tracePt t="63478" x="2481263" y="2181225"/>
          <p14:tracePt t="63495" x="2638425" y="2209800"/>
          <p14:tracePt t="63512" x="2800350" y="2233613"/>
          <p14:tracePt t="63528" x="2962275" y="2252663"/>
          <p14:tracePt t="63545" x="3048000" y="2271713"/>
          <p14:tracePt t="63562" x="3109913" y="2286000"/>
          <p14:tracePt t="63579" x="3128963" y="2286000"/>
          <p14:tracePt t="63595" x="3148013" y="2286000"/>
          <p14:tracePt t="63612" x="3162300" y="2286000"/>
          <p14:tracePt t="63614" x="3167063" y="2290763"/>
          <p14:tracePt t="63631" x="3171825" y="2290763"/>
          <p14:tracePt t="63645" x="3181350" y="2290763"/>
          <p14:tracePt t="63662" x="3190875" y="2295525"/>
          <p14:tracePt t="63679" x="3190875" y="2305050"/>
          <p14:tracePt t="63695" x="3195638" y="2309813"/>
          <p14:tracePt t="63712" x="3195638" y="2319338"/>
          <p14:tracePt t="63729" x="3195638" y="2333625"/>
          <p14:tracePt t="63745" x="3195638" y="2347913"/>
          <p14:tracePt t="63762" x="3195638" y="2376488"/>
          <p14:tracePt t="63778" x="3195638" y="2405063"/>
          <p14:tracePt t="63795" x="3195638" y="2433638"/>
          <p14:tracePt t="63813" x="3186113" y="2490788"/>
          <p14:tracePt t="63829" x="3186113" y="2528888"/>
          <p14:tracePt t="63845" x="3167063" y="2581275"/>
          <p14:tracePt t="63862" x="3152775" y="2643188"/>
          <p14:tracePt t="63879" x="3133725" y="2709863"/>
          <p14:tracePt t="63895" x="3114675" y="2776538"/>
          <p14:tracePt t="63912" x="3090863" y="2838450"/>
          <p14:tracePt t="63929" x="3071813" y="2919413"/>
          <p14:tracePt t="63946" x="3048000" y="2995613"/>
          <p14:tracePt t="63962" x="3028950" y="3067050"/>
          <p14:tracePt t="63979" x="3014663" y="3119438"/>
          <p14:tracePt t="63995" x="3005138" y="3157538"/>
          <p14:tracePt t="64012" x="3005138" y="3181350"/>
          <p14:tracePt t="64029" x="3005138" y="3200400"/>
          <p14:tracePt t="64045" x="3005138" y="3209925"/>
          <p14:tracePt t="64062" x="3009900" y="3209925"/>
          <p14:tracePt t="64133" x="3009900" y="3205163"/>
          <p14:tracePt t="64142" x="3005138" y="3190875"/>
          <p14:tracePt t="64149" x="2995613" y="3181350"/>
          <p14:tracePt t="64162" x="2967038" y="3152775"/>
          <p14:tracePt t="64180" x="2900363" y="3119438"/>
          <p14:tracePt t="64196" x="2800350" y="3086100"/>
          <p14:tracePt t="64213" x="2590800" y="3086100"/>
          <p14:tracePt t="64229" x="2114550" y="3086100"/>
          <p14:tracePt t="64246" x="1909763" y="3095625"/>
          <p14:tracePt t="64262" x="1771650" y="3143250"/>
          <p14:tracePt t="64280" x="1704975" y="3190875"/>
          <p14:tracePt t="64296" x="1657350" y="3267075"/>
          <p14:tracePt t="64312" x="1614488" y="3376613"/>
          <p14:tracePt t="64329" x="1595438" y="3500438"/>
          <p14:tracePt t="64346" x="1585913" y="3600450"/>
          <p14:tracePt t="64362" x="1571625" y="3695700"/>
          <p14:tracePt t="64379" x="1571625" y="3767138"/>
          <p14:tracePt t="64396" x="1571625" y="3819525"/>
          <p14:tracePt t="64398" x="1571625" y="3833813"/>
          <p14:tracePt t="64413" x="1571625" y="3848100"/>
          <p14:tracePt t="64429" x="1571625" y="3867150"/>
          <p14:tracePt t="64445" x="1576388" y="3876675"/>
          <p14:tracePt t="64479" x="1576388" y="3886200"/>
          <p14:tracePt t="64701" x="1576388" y="3881438"/>
          <p14:tracePt t="64749" x="1581150" y="3876675"/>
          <p14:tracePt t="64765" x="1590675" y="3876675"/>
          <p14:tracePt t="64779" x="1595438" y="3876675"/>
          <p14:tracePt t="64796" x="1600200" y="3876675"/>
          <p14:tracePt t="64974" x="1600200" y="3886200"/>
          <p14:tracePt t="64982" x="1600200" y="3890963"/>
          <p14:tracePt t="64990" x="1600200" y="3895725"/>
          <p14:tracePt t="65013" x="1600200" y="3914775"/>
          <p14:tracePt t="65029" x="1614488" y="3919538"/>
          <p14:tracePt t="65046" x="1638300" y="3933825"/>
          <p14:tracePt t="65063" x="1666875" y="3948113"/>
          <p14:tracePt t="65080" x="1776413" y="4005263"/>
          <p14:tracePt t="65096" x="1871663" y="4038600"/>
          <p14:tracePt t="65113" x="1890713" y="4081463"/>
          <p14:tracePt t="65317" x="1890713" y="4086225"/>
          <p14:tracePt t="65326" x="1900238" y="4095750"/>
          <p14:tracePt t="65333" x="1962150" y="4105275"/>
          <p14:tracePt t="65363" x="2085975" y="4124325"/>
          <p14:tracePt t="65380" x="2214563" y="4124325"/>
          <p14:tracePt t="65382" x="2319338" y="4114800"/>
          <p14:tracePt t="65396" x="2414588" y="4086225"/>
          <p14:tracePt t="65413" x="2652713" y="4029075"/>
          <p14:tracePt t="65430" x="2847975" y="4000500"/>
          <p14:tracePt t="65447" x="2990850" y="3976688"/>
          <p14:tracePt t="65463" x="3090863" y="3967163"/>
          <p14:tracePt t="65480" x="3167063" y="3967163"/>
          <p14:tracePt t="65497" x="3205163" y="3967163"/>
          <p14:tracePt t="65513" x="3233738" y="3967163"/>
          <p14:tracePt t="65530" x="3238500" y="3967163"/>
          <p14:tracePt t="65547" x="3248025" y="3967163"/>
          <p14:tracePt t="65563" x="3252788" y="3967163"/>
          <p14:tracePt t="65581" x="3262313" y="3967163"/>
          <p14:tracePt t="65613" x="3271838" y="3967163"/>
          <p14:tracePt t="65774" x="3262313" y="3967163"/>
          <p14:tracePt t="65781" x="3252788" y="3962400"/>
          <p14:tracePt t="65966" x="3224213" y="3938588"/>
          <p14:tracePt t="65974" x="3195638" y="3910013"/>
          <p14:tracePt t="65997" x="3019425" y="3743325"/>
          <p14:tracePt t="66014" x="2767013" y="3538538"/>
          <p14:tracePt t="66031" x="2557463" y="3390900"/>
          <p14:tracePt t="66047" x="2457450" y="3314700"/>
          <p14:tracePt t="66064" x="2395538" y="3314700"/>
          <p14:tracePt t="66081" x="2352675" y="3314700"/>
          <p14:tracePt t="66097" x="2328863" y="3309938"/>
          <p14:tracePt t="66114" x="2314575" y="3305175"/>
          <p14:tracePt t="66131" x="2309813" y="3305175"/>
          <p14:tracePt t="66147" x="2305050" y="3271838"/>
          <p14:tracePt t="66165" x="2305050" y="3162300"/>
          <p14:tracePt t="66182" x="2305050" y="3048000"/>
          <p14:tracePt t="66197" x="2276475" y="2847975"/>
          <p14:tracePt t="66214" x="2205038" y="2638425"/>
          <p14:tracePt t="66231" x="2133600" y="2500313"/>
          <p14:tracePt t="66247" x="2057400" y="2376488"/>
          <p14:tracePt t="66265" x="1990725" y="2290763"/>
          <p14:tracePt t="66280" x="1966913" y="2247900"/>
          <p14:tracePt t="66297" x="1957388" y="2243138"/>
          <p14:tracePt t="66314" x="1952625" y="2243138"/>
          <p14:tracePt t="66331" x="1938338" y="2243138"/>
          <p14:tracePt t="66347" x="1933575" y="2243138"/>
          <p14:tracePt t="66365" x="1919288" y="2243138"/>
          <p14:tracePt t="66381" x="1914525" y="2243138"/>
          <p14:tracePt t="66397" x="1909763" y="2243138"/>
          <p14:tracePt t="66430" x="1905000" y="2233613"/>
          <p14:tracePt t="66447" x="1905000" y="2200275"/>
          <p14:tracePt t="66464" x="1905000" y="2181225"/>
          <p14:tracePt t="66481" x="1909763" y="2162175"/>
          <p14:tracePt t="66497" x="1928813" y="2143125"/>
          <p14:tracePt t="66514" x="1947863" y="2119313"/>
          <p14:tracePt t="66531" x="1990725" y="2071688"/>
          <p14:tracePt t="66548" x="2019300" y="2028825"/>
          <p14:tracePt t="66565" x="2066925" y="1981200"/>
          <p14:tracePt t="66581" x="2076450" y="1962150"/>
          <p14:tracePt t="66598" x="2085975" y="1962150"/>
          <p14:tracePt t="66646" x="2085975" y="1966913"/>
          <p14:tracePt t="66653" x="2085975" y="1981200"/>
          <p14:tracePt t="66664" x="2085975" y="1990725"/>
          <p14:tracePt t="66681" x="2085975" y="2005013"/>
          <p14:tracePt t="66697" x="2085975" y="2014538"/>
          <p14:tracePt t="66714" x="2085975" y="2024063"/>
          <p14:tracePt t="66747" x="2085975" y="2028825"/>
          <p14:tracePt t="66846" x="2090738" y="2028825"/>
          <p14:tracePt t="66853" x="2095500" y="2028825"/>
          <p14:tracePt t="66869" x="2105025" y="2028825"/>
          <p14:tracePt t="66882" x="2114550" y="2024063"/>
          <p14:tracePt t="66898" x="2128838" y="2005013"/>
          <p14:tracePt t="66915" x="2143125" y="1971675"/>
          <p14:tracePt t="66931" x="2147888" y="1957388"/>
          <p14:tracePt t="66948" x="2147888" y="1952625"/>
          <p14:tracePt t="67110" x="2147888" y="1947863"/>
          <p14:tracePt t="67126" x="2147888" y="1943100"/>
          <p14:tracePt t="67317" x="2147888" y="1957388"/>
          <p14:tracePt t="67326" x="2147888" y="1962150"/>
          <p14:tracePt t="67334" x="2147888" y="1966913"/>
          <p14:tracePt t="67365" x="2162175" y="1995488"/>
          <p14:tracePt t="67382" x="2162175" y="2000250"/>
          <p14:tracePt t="67398" x="2162175" y="2005013"/>
          <p14:tracePt t="67509" x="2162175" y="1995488"/>
          <p14:tracePt t="67517" x="2166938" y="1990725"/>
          <p14:tracePt t="67526" x="2166938" y="1985963"/>
          <p14:tracePt t="67533" x="2166938" y="1971675"/>
          <p14:tracePt t="67550" x="2176463" y="1943100"/>
          <p14:tracePt t="67565" x="2181225" y="1924050"/>
          <p14:tracePt t="67582" x="2185988" y="1900238"/>
          <p14:tracePt t="67599" x="2190750" y="1900238"/>
          <p14:tracePt t="67637" x="2190750" y="1895475"/>
          <p14:tracePt t="67653" x="2200275" y="1895475"/>
          <p14:tracePt t="67665" x="2205038" y="1890713"/>
          <p14:tracePt t="67682" x="2209800" y="1890713"/>
          <p14:tracePt t="67717" x="2214563" y="1890713"/>
          <p14:tracePt t="67766" x="2219325" y="1890713"/>
          <p14:tracePt t="67773" x="2219325" y="1895475"/>
          <p14:tracePt t="67782" x="2224088" y="1900238"/>
          <p14:tracePt t="67799" x="2233613" y="1924050"/>
          <p14:tracePt t="67815" x="2247900" y="1943100"/>
          <p14:tracePt t="67833" x="2252663" y="1957388"/>
          <p14:tracePt t="67849" x="2257425" y="1971675"/>
          <p14:tracePt t="67865" x="2262188" y="1971675"/>
          <p14:tracePt t="68349" x="2262188" y="1976438"/>
          <p14:tracePt t="68357" x="2262188" y="1981200"/>
          <p14:tracePt t="68381" x="2262188" y="1985963"/>
          <p14:tracePt t="68399" x="2262188" y="1995488"/>
          <p14:tracePt t="68416" x="2257425" y="2009775"/>
          <p14:tracePt t="68433" x="2257425" y="2019300"/>
          <p14:tracePt t="68449" x="2257425" y="2024063"/>
          <p14:tracePt t="68466" x="2257425" y="2038350"/>
          <p14:tracePt t="68957" x="2257425" y="2043113"/>
          <p14:tracePt t="69878" x="2257425" y="2066925"/>
          <p14:tracePt t="69886" x="2328863" y="2114550"/>
          <p14:tracePt t="69917" x="2909888" y="2357438"/>
          <p14:tracePt t="69934" x="3338513" y="2447925"/>
          <p14:tracePt t="69950" x="3700463" y="2481263"/>
          <p14:tracePt t="69967" x="4052888" y="2495550"/>
          <p14:tracePt t="69984" x="4429125" y="2566988"/>
          <p14:tracePt t="70001" x="4781550" y="2614613"/>
          <p14:tracePt t="70017" x="5029200" y="2662238"/>
          <p14:tracePt t="70034" x="5138738" y="2695575"/>
          <p14:tracePt t="70051" x="5205413" y="2714625"/>
          <p14:tracePt t="70067" x="5210175" y="2719388"/>
          <p14:tracePt t="70197" x="5214938" y="2719388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B1510CF-404C-46A4-B4CB-0897FC3F6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150" y="1360740"/>
            <a:ext cx="3886200" cy="3263503"/>
          </a:xfrm>
        </p:spPr>
        <p:txBody>
          <a:bodyPr/>
          <a:lstStyle/>
          <a:p>
            <a:r>
              <a:rPr lang="en-AU" dirty="0"/>
              <a:t> </a:t>
            </a:r>
          </a:p>
          <a:p>
            <a:r>
              <a:rPr lang="en-AU" dirty="0"/>
              <a:t>Varied                and  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 </a:t>
            </a:r>
          </a:p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6D7C3-0DAC-4E62-A864-0ABA574DE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501" y="723371"/>
            <a:ext cx="3439694" cy="40454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D91A59-FA0B-43BC-ADCD-7F9177FC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7C9F3-4AAD-4653-AE2D-F13ED86B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0363F-E466-4298-9030-2F0F47C3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28</a:t>
            </a:fld>
            <a:endParaRPr lang="en-US"/>
          </a:p>
        </p:txBody>
      </p:sp>
      <p:pic>
        <p:nvPicPr>
          <p:cNvPr id="16" name="Picture 15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n=4&#10;\end{equation*}&#10;\end{document}" title="IguanaTex Bitmap Display">
            <a:extLst>
              <a:ext uri="{FF2B5EF4-FFF2-40B4-BE49-F238E27FC236}">
                <a16:creationId xmlns:a16="http://schemas.microsoft.com/office/drawing/2014/main" id="{04ECD876-3CDC-4679-B83A-38D8B44A13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56" y="1424433"/>
            <a:ext cx="482743" cy="1389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Z}=\Sigma_z \times \mat{I}&#10;\end{equation*}&#10;\end{document}" title="IguanaTex Bitmap Display">
            <a:extLst>
              <a:ext uri="{FF2B5EF4-FFF2-40B4-BE49-F238E27FC236}">
                <a16:creationId xmlns:a16="http://schemas.microsoft.com/office/drawing/2014/main" id="{A17EE792-ED12-47BE-B61C-6DC030387A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68" y="1785869"/>
            <a:ext cx="967927" cy="17066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Y} = \Sigma_y \times \mat{I}&#10;\end{equation*}&#10;\end{document}" title="IguanaTex Bitmap Display">
            <a:extLst>
              <a:ext uri="{FF2B5EF4-FFF2-40B4-BE49-F238E27FC236}">
                <a16:creationId xmlns:a16="http://schemas.microsoft.com/office/drawing/2014/main" id="{41E26B38-33A4-4A5A-94AD-3A62B1A285B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15" y="1785869"/>
            <a:ext cx="1020345" cy="198704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5B16FC9-0E62-41A0-A80C-70453019D5F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96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89"/>
    </mc:Choice>
    <mc:Fallback>
      <p:transition spd="slow" advTm="42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" x="3919538" y="1804988"/>
          <p14:tracePt t="441" x="3914775" y="1795463"/>
          <p14:tracePt t="449" x="3900488" y="1781175"/>
          <p14:tracePt t="458" x="3876675" y="1757363"/>
          <p14:tracePt t="475" x="3852863" y="1700213"/>
          <p14:tracePt t="491" x="3824288" y="1647825"/>
          <p14:tracePt t="508" x="3814763" y="1628775"/>
          <p14:tracePt t="525" x="3810000" y="1624013"/>
          <p14:tracePt t="542" x="3810000" y="1619250"/>
          <p14:tracePt t="558" x="3810000" y="1614488"/>
          <p14:tracePt t="575" x="3814763" y="1614488"/>
          <p14:tracePt t="592" x="3824288" y="1614488"/>
          <p14:tracePt t="608" x="3843338" y="1614488"/>
          <p14:tracePt t="625" x="3895725" y="1614488"/>
          <p14:tracePt t="642" x="4014788" y="1614488"/>
          <p14:tracePt t="658" x="4086225" y="1619250"/>
          <p14:tracePt t="675" x="4090988" y="1619250"/>
          <p14:tracePt t="3384" x="4062413" y="1628775"/>
          <p14:tracePt t="3392" x="3833813" y="1628775"/>
          <p14:tracePt t="3427" x="3419475" y="1600200"/>
          <p14:tracePt t="3489" x="3419475" y="1595438"/>
          <p14:tracePt t="3496" x="3409950" y="1595438"/>
          <p14:tracePt t="3729" x="3395663" y="1595438"/>
          <p14:tracePt t="3736" x="3371850" y="1600200"/>
          <p14:tracePt t="3744" x="3357563" y="1600200"/>
          <p14:tracePt t="3777" x="3328988" y="1728788"/>
          <p14:tracePt t="3794" x="3257550" y="1838325"/>
          <p14:tracePt t="3811" x="3190875" y="1909763"/>
          <p14:tracePt t="3828" x="3181350" y="1924050"/>
          <p14:tracePt t="3844" x="3181350" y="1928813"/>
          <p14:tracePt t="3861" x="3195638" y="1919288"/>
          <p14:tracePt t="3878" x="3195638" y="1900238"/>
          <p14:tracePt t="3894" x="3186113" y="1871663"/>
          <p14:tracePt t="3912" x="3128963" y="1804988"/>
          <p14:tracePt t="3928" x="3067050" y="1785938"/>
          <p14:tracePt t="3944" x="3038475" y="1781175"/>
          <p14:tracePt t="3961" x="3028950" y="1781175"/>
          <p14:tracePt t="3978" x="3019425" y="1781175"/>
          <p14:tracePt t="3994" x="3005138" y="1781175"/>
          <p14:tracePt t="4012" x="2952750" y="1771650"/>
          <p14:tracePt t="4027" x="2724150" y="1771650"/>
          <p14:tracePt t="4044" x="2362200" y="1771650"/>
          <p14:tracePt t="4061" x="2076450" y="1771650"/>
          <p14:tracePt t="4078" x="1938338" y="1762125"/>
          <p14:tracePt t="4094" x="1900238" y="1752600"/>
          <p14:tracePt t="4096" x="1895475" y="1747838"/>
          <p14:tracePt t="4113" x="1895475" y="1733550"/>
          <p14:tracePt t="4128" x="1876425" y="1681163"/>
          <p14:tracePt t="4144" x="1843088" y="1576388"/>
          <p14:tracePt t="4161" x="1814513" y="1485900"/>
          <p14:tracePt t="4178" x="1785938" y="1419225"/>
          <p14:tracePt t="4194" x="1776413" y="1366838"/>
          <p14:tracePt t="4211" x="1766888" y="1309688"/>
          <p14:tracePt t="4228" x="1766888" y="1281113"/>
          <p14:tracePt t="4244" x="1776413" y="1252538"/>
          <p14:tracePt t="4261" x="1800225" y="1214438"/>
          <p14:tracePt t="4278" x="1819275" y="1200150"/>
          <p14:tracePt t="4295" x="1852613" y="1176338"/>
          <p14:tracePt t="4312" x="1876425" y="1152525"/>
          <p14:tracePt t="4328" x="1895475" y="1114425"/>
          <p14:tracePt t="4344" x="1909763" y="1076325"/>
          <p14:tracePt t="4361" x="1924050" y="1042988"/>
          <p14:tracePt t="4378" x="1924050" y="1019175"/>
          <p14:tracePt t="4394" x="1933575" y="1004888"/>
          <p14:tracePt t="4411" x="1938338" y="990600"/>
          <p14:tracePt t="4428" x="1943100" y="990600"/>
          <p14:tracePt t="4445" x="1947863" y="981075"/>
          <p14:tracePt t="4462" x="1962150" y="971550"/>
          <p14:tracePt t="4478" x="1985963" y="952500"/>
          <p14:tracePt t="4495" x="2014538" y="928688"/>
          <p14:tracePt t="4512" x="2071688" y="871538"/>
          <p14:tracePt t="4528" x="2090738" y="833438"/>
          <p14:tracePt t="4544" x="2095500" y="819150"/>
          <p14:tracePt t="4561" x="2100263" y="804863"/>
          <p14:tracePt t="4578" x="2100263" y="800100"/>
          <p14:tracePt t="4595" x="2100263" y="795338"/>
          <p14:tracePt t="4612" x="2081213" y="790575"/>
          <p14:tracePt t="4628" x="2057400" y="776288"/>
          <p14:tracePt t="4645" x="2033588" y="766763"/>
          <p14:tracePt t="4662" x="2009775" y="752475"/>
          <p14:tracePt t="4678" x="1976438" y="733425"/>
          <p14:tracePt t="4695" x="1957388" y="728663"/>
          <p14:tracePt t="4712" x="1938338" y="728663"/>
          <p14:tracePt t="4728" x="1919288" y="728663"/>
          <p14:tracePt t="4745" x="1905000" y="728663"/>
          <p14:tracePt t="4762" x="1900238" y="728663"/>
          <p14:tracePt t="4779" x="1885950" y="728663"/>
          <p14:tracePt t="4794" x="1871663" y="728663"/>
          <p14:tracePt t="4813" x="1862138" y="728663"/>
          <p14:tracePt t="4829" x="1857375" y="728663"/>
          <p14:tracePt t="4845" x="1847850" y="728663"/>
          <p14:tracePt t="4862" x="1838325" y="728663"/>
          <p14:tracePt t="4879" x="1819275" y="733425"/>
          <p14:tracePt t="4880" x="1819275" y="738188"/>
          <p14:tracePt t="4895" x="1809750" y="742950"/>
          <p14:tracePt t="4912" x="1800225" y="752475"/>
          <p14:tracePt t="4928" x="1785938" y="766763"/>
          <p14:tracePt t="4945" x="1781175" y="776288"/>
          <p14:tracePt t="4963" x="1771650" y="781050"/>
          <p14:tracePt t="4978" x="1762125" y="795338"/>
          <p14:tracePt t="4995" x="1752600" y="814388"/>
          <p14:tracePt t="5012" x="1743075" y="828675"/>
          <p14:tracePt t="5029" x="1738313" y="842963"/>
          <p14:tracePt t="5045" x="1728788" y="862013"/>
          <p14:tracePt t="5062" x="1728788" y="885825"/>
          <p14:tracePt t="5079" x="1728788" y="909638"/>
          <p14:tracePt t="5096" x="1728788" y="928688"/>
          <p14:tracePt t="5112" x="1728788" y="962025"/>
          <p14:tracePt t="5129" x="1728788" y="990600"/>
          <p14:tracePt t="5146" x="1728788" y="1028700"/>
          <p14:tracePt t="5162" x="1728788" y="1066800"/>
          <p14:tracePt t="5179" x="1728788" y="1085850"/>
          <p14:tracePt t="5196" x="1733550" y="1109663"/>
          <p14:tracePt t="5212" x="1747838" y="1119188"/>
          <p14:tracePt t="5229" x="1762125" y="1128713"/>
          <p14:tracePt t="5245" x="1781175" y="1128713"/>
          <p14:tracePt t="5262" x="1804988" y="1128713"/>
          <p14:tracePt t="5280" x="1847850" y="1128713"/>
          <p14:tracePt t="5296" x="1876425" y="1128713"/>
          <p14:tracePt t="5312" x="1900238" y="1109663"/>
          <p14:tracePt t="5328" x="1919288" y="1076325"/>
          <p14:tracePt t="5345" x="1924050" y="1023938"/>
          <p14:tracePt t="5362" x="1924050" y="995363"/>
          <p14:tracePt t="5379" x="1924050" y="971550"/>
          <p14:tracePt t="5396" x="1924050" y="957263"/>
          <p14:tracePt t="5412" x="1924050" y="952500"/>
          <p14:tracePt t="5429" x="1924050" y="938213"/>
          <p14:tracePt t="5446" x="1919288" y="933450"/>
          <p14:tracePt t="5462" x="1909763" y="919163"/>
          <p14:tracePt t="5465" x="1881188" y="900113"/>
          <p14:tracePt t="5479" x="1866900" y="895350"/>
          <p14:tracePt t="5495" x="1819275" y="885825"/>
          <p14:tracePt t="5512" x="1800225" y="881063"/>
          <p14:tracePt t="5529" x="1785938" y="881063"/>
          <p14:tracePt t="5632" x="1785938" y="890588"/>
          <p14:tracePt t="5641" x="1785938" y="904875"/>
          <p14:tracePt t="5648" x="1785938" y="923925"/>
          <p14:tracePt t="5663" x="1785938" y="942975"/>
          <p14:tracePt t="5680" x="1819275" y="1023938"/>
          <p14:tracePt t="5681" x="1828800" y="1066800"/>
          <p14:tracePt t="5696" x="1881188" y="1171575"/>
          <p14:tracePt t="5712" x="1947863" y="1290638"/>
          <p14:tracePt t="5729" x="2066925" y="1457325"/>
          <p14:tracePt t="5745" x="2171700" y="1543050"/>
          <p14:tracePt t="5762" x="2333625" y="1609725"/>
          <p14:tracePt t="5779" x="2486025" y="1643063"/>
          <p14:tracePt t="5796" x="2638425" y="1652588"/>
          <p14:tracePt t="5813" x="2786063" y="1652588"/>
          <p14:tracePt t="5829" x="2971800" y="1590675"/>
          <p14:tracePt t="5846" x="3209925" y="1519238"/>
          <p14:tracePt t="5863" x="3414713" y="1462088"/>
          <p14:tracePt t="5880" x="3648075" y="1400175"/>
          <p14:tracePt t="5896" x="3757613" y="1371600"/>
          <p14:tracePt t="5913" x="3829050" y="1357313"/>
          <p14:tracePt t="5929" x="3895725" y="1357313"/>
          <p14:tracePt t="5946" x="3933825" y="1357313"/>
          <p14:tracePt t="5963" x="3971925" y="1357313"/>
          <p14:tracePt t="5980" x="4000500" y="1357313"/>
          <p14:tracePt t="5996" x="4014788" y="1357313"/>
          <p14:tracePt t="6013" x="4029075" y="1357313"/>
          <p14:tracePt t="6046" x="4043363" y="1376363"/>
          <p14:tracePt t="6063" x="4076700" y="1404938"/>
          <p14:tracePt t="6080" x="4148138" y="1471613"/>
          <p14:tracePt t="6096" x="4167188" y="1490663"/>
          <p14:tracePt t="6432" x="4167188" y="1514475"/>
          <p14:tracePt t="6440" x="4167188" y="1600200"/>
          <p14:tracePt t="6448" x="4167188" y="1657350"/>
          <p14:tracePt t="6496" x="4186238" y="1947863"/>
          <p14:tracePt t="6513" x="4186238" y="2052638"/>
          <p14:tracePt t="6530" x="4186238" y="2114550"/>
          <p14:tracePt t="6546" x="4186238" y="2176463"/>
          <p14:tracePt t="6563" x="4186238" y="2200275"/>
          <p14:tracePt t="6580" x="4186238" y="2214563"/>
          <p14:tracePt t="6968" x="4186238" y="2224088"/>
          <p14:tracePt t="6976" x="4186238" y="2228850"/>
          <p14:tracePt t="6983" x="4176713" y="2228850"/>
          <p14:tracePt t="6997" x="4162425" y="2252663"/>
          <p14:tracePt t="7013" x="4124325" y="2266950"/>
          <p14:tracePt t="7031" x="4110038" y="2266950"/>
          <p14:tracePt t="7047" x="4105275" y="2266950"/>
          <p14:tracePt t="7063" x="4095750" y="2266950"/>
          <p14:tracePt t="7080" x="4086225" y="2266950"/>
          <p14:tracePt t="7113" x="4043363" y="2257425"/>
          <p14:tracePt t="7130" x="4010025" y="2195513"/>
          <p14:tracePt t="7147" x="4010025" y="2190750"/>
          <p14:tracePt t="7384" x="4043363" y="2185988"/>
          <p14:tracePt t="7392" x="4062413" y="2185988"/>
          <p14:tracePt t="7413" x="4067175" y="2185988"/>
          <p14:tracePt t="7431" x="4071938" y="2185988"/>
          <p14:tracePt t="7448" x="4076700" y="2190750"/>
          <p14:tracePt t="7464" x="4076700" y="2195513"/>
          <p14:tracePt t="7480" x="4029075" y="2214563"/>
          <p14:tracePt t="7498" x="3981450" y="2228850"/>
          <p14:tracePt t="7514" x="3976688" y="2224088"/>
          <p14:tracePt t="7531" x="3962400" y="2219325"/>
          <p14:tracePt t="7547" x="3957638" y="2219325"/>
          <p14:tracePt t="7824" x="3952875" y="2219325"/>
          <p14:tracePt t="7848" x="3957638" y="2224088"/>
          <p14:tracePt t="7864" x="3967163" y="2228850"/>
          <p14:tracePt t="7881" x="3976688" y="2228850"/>
          <p14:tracePt t="7897" x="3986213" y="2238375"/>
          <p14:tracePt t="7914" x="3995738" y="2238375"/>
          <p14:tracePt t="7931" x="4024313" y="2238375"/>
          <p14:tracePt t="7948" x="4048125" y="2233613"/>
          <p14:tracePt t="7964" x="4067175" y="2219325"/>
          <p14:tracePt t="7981" x="4100513" y="2205038"/>
          <p14:tracePt t="7997" x="4143375" y="2176463"/>
          <p14:tracePt t="8014" x="4219575" y="2143125"/>
          <p14:tracePt t="8031" x="4295775" y="2109788"/>
          <p14:tracePt t="8033" x="4329113" y="2095500"/>
          <p14:tracePt t="8047" x="4362450" y="2081213"/>
          <p14:tracePt t="8064" x="4367213" y="2076450"/>
          <p14:tracePt t="8183" x="4381500" y="2076450"/>
          <p14:tracePt t="8192" x="4391025" y="2066925"/>
          <p14:tracePt t="8200" x="4400550" y="2066925"/>
          <p14:tracePt t="8214" x="4410075" y="2062163"/>
          <p14:tracePt t="8231" x="4452938" y="2047875"/>
          <p14:tracePt t="8248" x="4476750" y="2047875"/>
          <p14:tracePt t="8264" x="4505325" y="2038350"/>
          <p14:tracePt t="8281" x="4533900" y="2038350"/>
          <p14:tracePt t="8298" x="4586288" y="2038350"/>
          <p14:tracePt t="8315" x="4624388" y="2038350"/>
          <p14:tracePt t="8332" x="4662488" y="2038350"/>
          <p14:tracePt t="8348" x="4714875" y="2038350"/>
          <p14:tracePt t="8364" x="4752975" y="2038350"/>
          <p14:tracePt t="8382" x="4795838" y="2038350"/>
          <p14:tracePt t="8398" x="4824413" y="2038350"/>
          <p14:tracePt t="8415" x="4833938" y="2038350"/>
          <p14:tracePt t="8432" x="4876800" y="2038350"/>
          <p14:tracePt t="8448" x="4919663" y="2038350"/>
          <p14:tracePt t="8464" x="4991100" y="2038350"/>
          <p14:tracePt t="8481" x="5067300" y="2043113"/>
          <p14:tracePt t="8498" x="5148263" y="2052638"/>
          <p14:tracePt t="8515" x="5214938" y="2071688"/>
          <p14:tracePt t="8532" x="5281613" y="2081213"/>
          <p14:tracePt t="8548" x="5357813" y="2090738"/>
          <p14:tracePt t="8564" x="5457825" y="2100263"/>
          <p14:tracePt t="8582" x="5605463" y="2124075"/>
          <p14:tracePt t="8598" x="5734050" y="2143125"/>
          <p14:tracePt t="8600" x="5795963" y="2157413"/>
          <p14:tracePt t="8615" x="5862638" y="2166938"/>
          <p14:tracePt t="8632" x="6010275" y="2181225"/>
          <p14:tracePt t="8648" x="6091238" y="2185988"/>
          <p14:tracePt t="8664" x="6200775" y="2209800"/>
          <p14:tracePt t="8681" x="6338888" y="2228850"/>
          <p14:tracePt t="8698" x="6529388" y="2243138"/>
          <p14:tracePt t="8715" x="6743700" y="2257425"/>
          <p14:tracePt t="8731" x="6924675" y="2257425"/>
          <p14:tracePt t="8748" x="7058025" y="2257425"/>
          <p14:tracePt t="8765" x="7148513" y="2257425"/>
          <p14:tracePt t="8782" x="7243763" y="2228850"/>
          <p14:tracePt t="8799" x="7362825" y="2219325"/>
          <p14:tracePt t="8815" x="7543800" y="2195513"/>
          <p14:tracePt t="8832" x="7834313" y="2157413"/>
          <p14:tracePt t="8848" x="7977188" y="2157413"/>
          <p14:tracePt t="8865" x="8091488" y="2157413"/>
          <p14:tracePt t="8882" x="8181975" y="2157413"/>
          <p14:tracePt t="8898" x="8267700" y="2157413"/>
          <p14:tracePt t="8915" x="8358188" y="2143125"/>
          <p14:tracePt t="8932" x="8424863" y="2133600"/>
          <p14:tracePt t="8949" x="8482013" y="2105025"/>
          <p14:tracePt t="8965" x="8505825" y="2085975"/>
          <p14:tracePt t="8982" x="8515350" y="2076450"/>
          <p14:tracePt t="8999" x="8534400" y="2052638"/>
          <p14:tracePt t="9032" x="8539163" y="2047875"/>
          <p14:tracePt t="9096" x="8543925" y="2038350"/>
          <p14:tracePt t="9103" x="8543925" y="2024063"/>
          <p14:tracePt t="9115" x="8543925" y="2014538"/>
          <p14:tracePt t="9132" x="8543925" y="1995488"/>
          <p14:tracePt t="9148" x="8543925" y="1962150"/>
          <p14:tracePt t="9165" x="8543925" y="1928813"/>
          <p14:tracePt t="9182" x="8543925" y="1900238"/>
          <p14:tracePt t="9185" x="8543925" y="1885950"/>
          <p14:tracePt t="9199" x="8543925" y="1881188"/>
          <p14:tracePt t="9215" x="8534400" y="1852613"/>
          <p14:tracePt t="9232" x="8534400" y="1847850"/>
          <p14:tracePt t="9249" x="8515350" y="1843088"/>
          <p14:tracePt t="9282" x="8496300" y="1838325"/>
          <p14:tracePt t="9299" x="8486775" y="1838325"/>
          <p14:tracePt t="9315" x="8472488" y="1833563"/>
          <p14:tracePt t="9332" x="8443913" y="1814513"/>
          <p14:tracePt t="9349" x="8424863" y="1804988"/>
          <p14:tracePt t="9365" x="8410575" y="1800225"/>
          <p14:tracePt t="9382" x="8391525" y="1800225"/>
          <p14:tracePt t="9399" x="8348663" y="1790700"/>
          <p14:tracePt t="9416" x="8315325" y="1785938"/>
          <p14:tracePt t="9432" x="8267700" y="1776413"/>
          <p14:tracePt t="9449" x="8201025" y="1766888"/>
          <p14:tracePt t="9466" x="8148638" y="1757363"/>
          <p14:tracePt t="9482" x="8096250" y="1747838"/>
          <p14:tracePt t="9499" x="8029575" y="1738313"/>
          <p14:tracePt t="9516" x="7962900" y="1728788"/>
          <p14:tracePt t="9533" x="7896225" y="1719263"/>
          <p14:tracePt t="9549" x="7810500" y="1709738"/>
          <p14:tracePt t="9566" x="7705725" y="1709738"/>
          <p14:tracePt t="9583" x="7581900" y="1709738"/>
          <p14:tracePt t="9599" x="7386638" y="1709738"/>
          <p14:tracePt t="9615" x="7243763" y="1724025"/>
          <p14:tracePt t="9632" x="7134225" y="1738313"/>
          <p14:tracePt t="9649" x="7034213" y="1747838"/>
          <p14:tracePt t="9666" x="6953250" y="1757363"/>
          <p14:tracePt t="9682" x="6862763" y="1776413"/>
          <p14:tracePt t="9699" x="6777038" y="1776413"/>
          <p14:tracePt t="9717" x="6672263" y="1776413"/>
          <p14:tracePt t="9733" x="6577013" y="1776413"/>
          <p14:tracePt t="9749" x="6491288" y="1785938"/>
          <p14:tracePt t="9766" x="6405563" y="1785938"/>
          <p14:tracePt t="9783" x="6329363" y="1785938"/>
          <p14:tracePt t="9800" x="6224588" y="1771650"/>
          <p14:tracePt t="9816" x="6157913" y="1752600"/>
          <p14:tracePt t="9832" x="6091238" y="1743075"/>
          <p14:tracePt t="9849" x="6024563" y="1733550"/>
          <p14:tracePt t="9866" x="5962650" y="1733550"/>
          <p14:tracePt t="9882" x="5900738" y="1733550"/>
          <p14:tracePt t="9899" x="5824538" y="1733550"/>
          <p14:tracePt t="9916" x="5743575" y="1743075"/>
          <p14:tracePt t="9933" x="5667375" y="1743075"/>
          <p14:tracePt t="9949" x="5614988" y="1743075"/>
          <p14:tracePt t="9966" x="5576888" y="1743075"/>
          <p14:tracePt t="9983" x="5557838" y="1743075"/>
          <p14:tracePt t="9985" x="5534025" y="1743075"/>
          <p14:tracePt t="10000" x="5495925" y="1743075"/>
          <p14:tracePt t="10016" x="5443538" y="1743075"/>
          <p14:tracePt t="10032" x="5381625" y="1743075"/>
          <p14:tracePt t="10049" x="5314950" y="1743075"/>
          <p14:tracePt t="10066" x="5238750" y="1743075"/>
          <p14:tracePt t="10082" x="5162550" y="1743075"/>
          <p14:tracePt t="10099" x="5105400" y="1743075"/>
          <p14:tracePt t="10116" x="5057775" y="1743075"/>
          <p14:tracePt t="10133" x="5000625" y="1738313"/>
          <p14:tracePt t="10149" x="4972050" y="1728788"/>
          <p14:tracePt t="10166" x="4938713" y="1728788"/>
          <p14:tracePt t="10183" x="4919663" y="1728788"/>
          <p14:tracePt t="10199" x="4905375" y="1728788"/>
          <p14:tracePt t="10216" x="4891088" y="1728788"/>
          <p14:tracePt t="10233" x="4881563" y="1733550"/>
          <p14:tracePt t="10249" x="4867275" y="1743075"/>
          <p14:tracePt t="10266" x="4862513" y="1757363"/>
          <p14:tracePt t="10283" x="4848225" y="1785938"/>
          <p14:tracePt t="10299" x="4848225" y="1800225"/>
          <p14:tracePt t="10316" x="4848225" y="1828800"/>
          <p14:tracePt t="10333" x="4848225" y="1866900"/>
          <p14:tracePt t="10350" x="4867275" y="1919288"/>
          <p14:tracePt t="10366" x="4905375" y="1957388"/>
          <p14:tracePt t="10368" x="4929188" y="1971675"/>
          <p14:tracePt t="10383" x="4953000" y="1971675"/>
          <p14:tracePt t="10400" x="5043488" y="1971675"/>
          <p14:tracePt t="10416" x="5086350" y="1971675"/>
          <p14:tracePt t="10433" x="5124450" y="1971675"/>
          <p14:tracePt t="10449" x="5143500" y="1971675"/>
          <p14:tracePt t="10466" x="5157788" y="1971675"/>
          <p14:tracePt t="10483" x="5162550" y="1971675"/>
          <p14:tracePt t="10500" x="5191125" y="1971675"/>
          <p14:tracePt t="10517" x="5219700" y="1971675"/>
          <p14:tracePt t="10533" x="5257800" y="1971675"/>
          <p14:tracePt t="10550" x="5319713" y="1971675"/>
          <p14:tracePt t="10566" x="5372100" y="1971675"/>
          <p14:tracePt t="10568" x="5405438" y="1971675"/>
          <p14:tracePt t="10583" x="5424488" y="1962150"/>
          <p14:tracePt t="10600" x="5457825" y="1962150"/>
          <p14:tracePt t="10616" x="5472113" y="1962150"/>
          <p14:tracePt t="10633" x="5486400" y="1962150"/>
          <p14:tracePt t="10650" x="5505450" y="1962150"/>
          <p14:tracePt t="10667" x="5514975" y="1962150"/>
          <p14:tracePt t="10683" x="5543550" y="1962150"/>
          <p14:tracePt t="10700" x="5562600" y="1966913"/>
          <p14:tracePt t="10716" x="5572125" y="1966913"/>
          <p14:tracePt t="10733" x="5591175" y="1976438"/>
          <p14:tracePt t="10750" x="5619750" y="1985963"/>
          <p14:tracePt t="10767" x="5667375" y="2009775"/>
          <p14:tracePt t="10783" x="5734050" y="2028825"/>
          <p14:tracePt t="10800" x="5829300" y="2052638"/>
          <p14:tracePt t="10817" x="5876925" y="2066925"/>
          <p14:tracePt t="10833" x="5895975" y="2066925"/>
          <p14:tracePt t="10851" x="5900738" y="2066925"/>
          <p14:tracePt t="11135" x="5905500" y="2066925"/>
          <p14:tracePt t="11152" x="5905500" y="2062163"/>
          <p14:tracePt t="11224" x="5915025" y="2062163"/>
          <p14:tracePt t="11233" x="5919788" y="2062163"/>
          <p14:tracePt t="11250" x="5924550" y="2062163"/>
          <p14:tracePt t="11267" x="5943600" y="2062163"/>
          <p14:tracePt t="11283" x="5967413" y="2062163"/>
          <p14:tracePt t="11301" x="5995988" y="2062163"/>
          <p14:tracePt t="11317" x="6015038" y="2062163"/>
          <p14:tracePt t="11334" x="6053138" y="2062163"/>
          <p14:tracePt t="11351" x="6062663" y="2071688"/>
          <p14:tracePt t="11769" x="6081713" y="2081213"/>
          <p14:tracePt t="11776" x="6100763" y="2081213"/>
          <p14:tracePt t="11784" x="6129338" y="2105025"/>
          <p14:tracePt t="11800" x="6205538" y="2128838"/>
          <p14:tracePt t="11818" x="6286500" y="2181225"/>
          <p14:tracePt t="11834" x="6405563" y="2243138"/>
          <p14:tracePt t="11851" x="6529388" y="2314575"/>
          <p14:tracePt t="11867" x="6677025" y="2386013"/>
          <p14:tracePt t="11884" x="6781800" y="2428875"/>
          <p14:tracePt t="11901" x="6853238" y="2438400"/>
          <p14:tracePt t="11918" x="6910388" y="2438400"/>
          <p14:tracePt t="11934" x="6962775" y="2438400"/>
          <p14:tracePt t="11951" x="7029450" y="2433638"/>
          <p14:tracePt t="11968" x="7181850" y="2405063"/>
          <p14:tracePt t="11984" x="7296150" y="2390775"/>
          <p14:tracePt t="12001" x="7391400" y="2381250"/>
          <p14:tracePt t="12017" x="7462838" y="2371725"/>
          <p14:tracePt t="12034" x="7496175" y="2371725"/>
          <p14:tracePt t="12051" x="7510463" y="2371725"/>
          <p14:tracePt t="12067" x="7515225" y="2371725"/>
          <p14:tracePt t="12113" x="7524750" y="2347913"/>
          <p14:tracePt t="12119" x="7534275" y="2328863"/>
          <p14:tracePt t="12134" x="7534275" y="2319338"/>
          <p14:tracePt t="12151" x="7543800" y="2309813"/>
          <p14:tracePt t="12152" x="7543800" y="2295525"/>
          <p14:tracePt t="12168" x="7548563" y="2271713"/>
          <p14:tracePt t="12184" x="7558088" y="2257425"/>
          <p14:tracePt t="12201" x="7562850" y="2233613"/>
          <p14:tracePt t="12217" x="7572375" y="2228850"/>
          <p14:tracePt t="12234" x="7586663" y="2224088"/>
          <p14:tracePt t="12251" x="7600950" y="2219325"/>
          <p14:tracePt t="12268" x="7639050" y="2219325"/>
          <p14:tracePt t="12284" x="7700963" y="2195513"/>
          <p14:tracePt t="12301" x="7762875" y="2171700"/>
          <p14:tracePt t="12318" x="7820025" y="2143125"/>
          <p14:tracePt t="12334" x="7862888" y="2119313"/>
          <p14:tracePt t="12352" x="7915275" y="2076450"/>
          <p14:tracePt t="12368" x="7929563" y="2066925"/>
          <p14:tracePt t="12384" x="7939088" y="2062163"/>
          <p14:tracePt t="12816" x="7939088" y="2066925"/>
          <p14:tracePt t="12823" x="7910513" y="2085975"/>
          <p14:tracePt t="12835" x="7858125" y="2105025"/>
          <p14:tracePt t="12852" x="7805738" y="2133600"/>
          <p14:tracePt t="13192" x="7800975" y="2143125"/>
          <p14:tracePt t="13207" x="7791450" y="2143125"/>
          <p14:tracePt t="13216" x="7786688" y="2143125"/>
          <p14:tracePt t="13328" x="7772400" y="2143125"/>
          <p14:tracePt t="13728" x="7772400" y="2138363"/>
          <p14:tracePt t="13744" x="7767638" y="2138363"/>
          <p14:tracePt t="13784" x="7758113" y="2138363"/>
          <p14:tracePt t="13792" x="7720013" y="2138363"/>
          <p14:tracePt t="13802" x="7672388" y="2119313"/>
          <p14:tracePt t="13819" x="7667625" y="2081213"/>
          <p14:tracePt t="14047" x="7662863" y="2081213"/>
          <p14:tracePt t="14056" x="7653338" y="2090738"/>
          <p14:tracePt t="14064" x="7639050" y="2114550"/>
          <p14:tracePt t="14071" x="7600950" y="2176463"/>
          <p14:tracePt t="14086" x="7548563" y="2224088"/>
          <p14:tracePt t="14104" x="7243763" y="2466975"/>
          <p14:tracePt t="14120" x="7038975" y="2576513"/>
          <p14:tracePt t="14136" x="6272213" y="2943225"/>
          <p14:tracePt t="14152" x="5514975" y="3281363"/>
          <p14:tracePt t="14170" x="4767263" y="3533775"/>
          <p14:tracePt t="14186" x="4057650" y="3633788"/>
          <p14:tracePt t="14203" x="3586163" y="3671888"/>
          <p14:tracePt t="14220" x="3290888" y="3671888"/>
          <p14:tracePt t="14236" x="3200400" y="3671888"/>
          <p14:tracePt t="14253" x="3190875" y="3667125"/>
          <p14:tracePt t="14584" x="3186113" y="3667125"/>
          <p14:tracePt t="14592" x="3171825" y="3667125"/>
          <p14:tracePt t="14620" x="3090863" y="3567113"/>
          <p14:tracePt t="14636" x="3057525" y="3490913"/>
          <p14:tracePt t="14653" x="3019425" y="3414713"/>
          <p14:tracePt t="14670" x="2947988" y="3300413"/>
          <p14:tracePt t="14687" x="2862263" y="3205163"/>
          <p14:tracePt t="14703" x="2795588" y="3128963"/>
          <p14:tracePt t="14720" x="2743200" y="3048000"/>
          <p14:tracePt t="14736" x="2700338" y="2986088"/>
          <p14:tracePt t="14753" x="2605088" y="2876550"/>
          <p14:tracePt t="14770" x="2319338" y="2676525"/>
          <p14:tracePt t="14787" x="1938338" y="2438400"/>
          <p14:tracePt t="14803" x="1566863" y="2224088"/>
          <p14:tracePt t="14820" x="1304925" y="2043113"/>
          <p14:tracePt t="14837" x="1166813" y="1962150"/>
          <p14:tracePt t="14853" x="1066800" y="1914525"/>
          <p14:tracePt t="14870" x="971550" y="1885950"/>
          <p14:tracePt t="14887" x="857250" y="1876425"/>
          <p14:tracePt t="14889" x="814388" y="1866900"/>
          <p14:tracePt t="14903" x="757238" y="1862138"/>
          <p14:tracePt t="14920" x="647700" y="1847850"/>
          <p14:tracePt t="14937" x="633413" y="1838325"/>
          <p14:tracePt t="15112" x="628650" y="1843088"/>
          <p14:tracePt t="15121" x="628650" y="1862138"/>
          <p14:tracePt t="15171" x="752475" y="2243138"/>
          <p14:tracePt t="15187" x="857250" y="2366963"/>
          <p14:tracePt t="15204" x="947738" y="2409825"/>
          <p14:tracePt t="15221" x="990600" y="2419350"/>
          <p14:tracePt t="15237" x="1028700" y="2419350"/>
          <p14:tracePt t="15253" x="1047750" y="2419350"/>
          <p14:tracePt t="15270" x="1062038" y="2409825"/>
          <p14:tracePt t="15287" x="1081088" y="2400300"/>
          <p14:tracePt t="15288" x="1085850" y="2400300"/>
          <p14:tracePt t="15304" x="1100138" y="2390775"/>
          <p14:tracePt t="15337" x="1109663" y="2386013"/>
          <p14:tracePt t="15353" x="1114425" y="2386013"/>
          <p14:tracePt t="15370" x="1119188" y="2386013"/>
          <p14:tracePt t="15387" x="1138238" y="2386013"/>
          <p14:tracePt t="15403" x="1171575" y="2386013"/>
          <p14:tracePt t="15421" x="1238250" y="2386013"/>
          <p14:tracePt t="15437" x="1309688" y="2386013"/>
          <p14:tracePt t="15453" x="1371600" y="2381250"/>
          <p14:tracePt t="15470" x="1390650" y="2371725"/>
          <p14:tracePt t="15487" x="1395413" y="2366963"/>
          <p14:tracePt t="15503" x="1404938" y="2357438"/>
          <p14:tracePt t="15521" x="1404938" y="2347913"/>
          <p14:tracePt t="15632" x="1414463" y="2347913"/>
          <p14:tracePt t="15640" x="1423988" y="2333625"/>
          <p14:tracePt t="15654" x="1443038" y="2319338"/>
          <p14:tracePt t="15670" x="1462088" y="2305050"/>
          <p14:tracePt t="15687" x="1490663" y="2290763"/>
          <p14:tracePt t="15704" x="1509713" y="2286000"/>
          <p14:tracePt t="15720" x="1533525" y="2286000"/>
          <p14:tracePt t="15737" x="1566863" y="2286000"/>
          <p14:tracePt t="15754" x="1643063" y="2286000"/>
          <p14:tracePt t="15770" x="1752600" y="2286000"/>
          <p14:tracePt t="15788" x="1933575" y="2295525"/>
          <p14:tracePt t="15804" x="2181225" y="2324100"/>
          <p14:tracePt t="15821" x="2438400" y="2352675"/>
          <p14:tracePt t="15838" x="2633663" y="2352675"/>
          <p14:tracePt t="15854" x="2747963" y="2352675"/>
          <p14:tracePt t="15871" x="2867025" y="2352675"/>
          <p14:tracePt t="15887" x="2919413" y="2352675"/>
          <p14:tracePt t="15904" x="2943225" y="2347913"/>
          <p14:tracePt t="15921" x="2952750" y="2347913"/>
          <p14:tracePt t="16089" x="2976563" y="2347913"/>
          <p14:tracePt t="16096" x="3014663" y="2347913"/>
          <p14:tracePt t="16104" x="3067050" y="2347913"/>
          <p14:tracePt t="16121" x="3219450" y="2347913"/>
          <p14:tracePt t="16171" x="3819525" y="2347913"/>
          <p14:tracePt t="16188" x="3905250" y="2347913"/>
          <p14:tracePt t="16204" x="3933825" y="2347913"/>
          <p14:tracePt t="16221" x="3938588" y="2347913"/>
          <p14:tracePt t="16254" x="3962400" y="2347913"/>
          <p14:tracePt t="16272" x="4095750" y="2457450"/>
          <p14:tracePt t="16288" x="4286250" y="2557463"/>
          <p14:tracePt t="16304" x="4524375" y="2690813"/>
          <p14:tracePt t="16321" x="4743450" y="2795588"/>
          <p14:tracePt t="16338" x="4933950" y="2862263"/>
          <p14:tracePt t="16355" x="5048250" y="2890838"/>
          <p14:tracePt t="16371" x="5091113" y="2909888"/>
          <p14:tracePt t="16387" x="5095875" y="2909888"/>
          <p14:tracePt t="16743" x="5086350" y="2933700"/>
          <p14:tracePt t="16752" x="5053013" y="2943225"/>
          <p14:tracePt t="16760" x="5019675" y="2943225"/>
          <p14:tracePt t="16789" x="4986338" y="2909888"/>
          <p14:tracePt t="16805" x="4986338" y="2900363"/>
          <p14:tracePt t="17088" x="4986338" y="2909888"/>
          <p14:tracePt t="17097" x="4995863" y="2909888"/>
          <p14:tracePt t="17105" x="5010150" y="2909888"/>
          <p14:tracePt t="17122" x="5014913" y="2909888"/>
          <p14:tracePt t="17138" x="5024438" y="2909888"/>
          <p14:tracePt t="17156" x="5033963" y="2909888"/>
          <p14:tracePt t="17448" x="5014913" y="2909888"/>
          <p14:tracePt t="17457" x="4981575" y="2909888"/>
          <p14:tracePt t="17464" x="4962525" y="2909888"/>
          <p14:tracePt t="17488" x="4895850" y="2905125"/>
          <p14:tracePt t="17505" x="4857750" y="2876550"/>
          <p14:tracePt t="17522" x="4833938" y="2852738"/>
          <p14:tracePt t="17540" x="4824413" y="2800350"/>
          <p14:tracePt t="17556" x="4814888" y="2728913"/>
          <p14:tracePt t="17572" x="4795838" y="2628900"/>
          <p14:tracePt t="17589" x="4786313" y="2528888"/>
          <p14:tracePt t="17605" x="4786313" y="2452688"/>
          <p14:tracePt t="17623" x="4767263" y="2428875"/>
          <p14:tracePt t="17991" x="4762500" y="2428875"/>
          <p14:tracePt t="18280" x="4714875" y="2428875"/>
          <p14:tracePt t="18289" x="4676775" y="2428875"/>
          <p14:tracePt t="18306" x="4648200" y="2419350"/>
          <p14:tracePt t="18356" x="4619625" y="2395538"/>
          <p14:tracePt t="18373" x="4548188" y="2352675"/>
          <p14:tracePt t="18390" x="4443413" y="2290763"/>
          <p14:tracePt t="18406" x="4414838" y="2238375"/>
          <p14:tracePt t="18423" x="4410075" y="2238375"/>
          <p14:tracePt t="18672" x="4395788" y="2238375"/>
          <p14:tracePt t="18707" x="4310063" y="2300288"/>
          <p14:tracePt t="18723" x="4286250" y="2328863"/>
          <p14:tracePt t="18740" x="4281488" y="2333625"/>
          <p14:tracePt t="18757" x="4276725" y="2343150"/>
          <p14:tracePt t="18773" x="4262438" y="2347913"/>
          <p14:tracePt t="19088" x="4267200" y="2347913"/>
          <p14:tracePt t="19096" x="4267200" y="2352675"/>
          <p14:tracePt t="19112" x="4267200" y="2362200"/>
          <p14:tracePt t="19143" x="4267200" y="2366963"/>
          <p14:tracePt t="19399" x="4276725" y="2376488"/>
          <p14:tracePt t="19409" x="4291013" y="2381250"/>
          <p14:tracePt t="19415" x="4295775" y="2400300"/>
          <p14:tracePt t="19440" x="4329113" y="2447925"/>
          <p14:tracePt t="19457" x="4333875" y="2447925"/>
          <p14:tracePt t="19473" x="4338638" y="2452688"/>
          <p14:tracePt t="19491" x="4338638" y="2466975"/>
          <p14:tracePt t="19507" x="4338638" y="2486025"/>
          <p14:tracePt t="19524" x="4338638" y="2514600"/>
          <p14:tracePt t="19540" x="4343400" y="2543175"/>
          <p14:tracePt t="19558" x="4352925" y="2562225"/>
          <p14:tracePt t="19574" x="4357688" y="2566988"/>
          <p14:tracePt t="19608" x="4367213" y="2566988"/>
          <p14:tracePt t="19624" x="4371975" y="2566988"/>
          <p14:tracePt t="19640" x="4376738" y="2566988"/>
          <p14:tracePt t="19657" x="4405313" y="2557463"/>
          <p14:tracePt t="19674" x="4410075" y="2547938"/>
          <p14:tracePt t="19691" x="4433888" y="2514600"/>
          <p14:tracePt t="19708" x="4443413" y="2486025"/>
          <p14:tracePt t="19724" x="4443413" y="2466975"/>
          <p14:tracePt t="19741" x="4443413" y="2443163"/>
          <p14:tracePt t="19757" x="4443413" y="2424113"/>
          <p14:tracePt t="19774" x="4443413" y="2419350"/>
          <p14:tracePt t="19791" x="4443413" y="2405063"/>
          <p14:tracePt t="19968" x="4448175" y="2405063"/>
          <p14:tracePt t="19975" x="4452938" y="2405063"/>
          <p14:tracePt t="20024" x="4457700" y="2405063"/>
          <p14:tracePt t="20041" x="4462463" y="2405063"/>
          <p14:tracePt t="20281" x="4476750" y="2405063"/>
          <p14:tracePt t="20288" x="4500563" y="2405063"/>
          <p14:tracePt t="20295" x="4538663" y="2405063"/>
          <p14:tracePt t="20325" x="4572000" y="2409825"/>
          <p14:tracePt t="20374" x="4581525" y="2409825"/>
          <p14:tracePt t="20392" x="4652963" y="2343150"/>
          <p14:tracePt t="20408" x="4724400" y="2305050"/>
          <p14:tracePt t="20424" x="4800600" y="2266950"/>
          <p14:tracePt t="20441" x="4867275" y="2238375"/>
          <p14:tracePt t="20458" x="4905375" y="2219325"/>
          <p14:tracePt t="20474" x="4924425" y="2219325"/>
          <p14:tracePt t="20491" x="4929188" y="2219325"/>
          <p14:tracePt t="20600" x="4924425" y="2219325"/>
          <p14:tracePt t="20609" x="4914900" y="2219325"/>
          <p14:tracePt t="20625" x="4867275" y="2219325"/>
          <p14:tracePt t="20641" x="4752975" y="2219325"/>
          <p14:tracePt t="20658" x="4652963" y="2219325"/>
          <p14:tracePt t="20675" x="4614863" y="2228850"/>
          <p14:tracePt t="20692" x="4605338" y="2228850"/>
          <p14:tracePt t="20752" x="4600575" y="2228850"/>
          <p14:tracePt t="20768" x="4595813" y="2228850"/>
          <p14:tracePt t="20864" x="4591050" y="2228850"/>
          <p14:tracePt t="20872" x="4581525" y="2228850"/>
          <p14:tracePt t="20968" x="4557713" y="2238375"/>
          <p14:tracePt t="20977" x="4529138" y="2257425"/>
          <p14:tracePt t="20983" x="4519613" y="2266950"/>
          <p14:tracePt t="20993" x="4510088" y="2276475"/>
          <p14:tracePt t="21008" x="4491038" y="2324100"/>
          <p14:tracePt t="21025" x="4457700" y="2357438"/>
          <p14:tracePt t="21042" x="4424363" y="2381250"/>
          <p14:tracePt t="21060" x="4405313" y="2395538"/>
          <p14:tracePt t="21127" x="4410075" y="2395538"/>
          <p14:tracePt t="21143" x="4414838" y="2395538"/>
          <p14:tracePt t="21168" x="4419600" y="2395538"/>
          <p14:tracePt t="21192" x="4429125" y="2395538"/>
          <p14:tracePt t="32128" x="4429125" y="2419350"/>
          <p14:tracePt t="32136" x="4429125" y="2447925"/>
          <p14:tracePt t="32184" x="4405313" y="2647950"/>
          <p14:tracePt t="32201" x="4410075" y="2695575"/>
          <p14:tracePt t="32218" x="4433888" y="2743200"/>
          <p14:tracePt t="32234" x="4443413" y="2762250"/>
          <p14:tracePt t="32251" x="4452938" y="2767013"/>
          <p14:tracePt t="32268" x="4452938" y="2771775"/>
          <p14:tracePt t="33263" x="4438650" y="2771775"/>
          <p14:tracePt t="33271" x="4400550" y="2771775"/>
          <p14:tracePt t="33280" x="4376738" y="2781300"/>
          <p14:tracePt t="33328" x="4371975" y="2781300"/>
          <p14:tracePt t="33338" x="4371975" y="2771775"/>
          <p14:tracePt t="33784" x="4376738" y="2767013"/>
          <p14:tracePt t="33792" x="4381500" y="2767013"/>
          <p14:tracePt t="33819" x="4381500" y="2762250"/>
          <p14:tracePt t="33836" x="4391025" y="2752725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EB1510CF-404C-46A4-B4CB-0897FC3F60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9150" y="1360740"/>
            <a:ext cx="3886200" cy="3263503"/>
          </a:xfrm>
        </p:spPr>
        <p:txBody>
          <a:bodyPr/>
          <a:lstStyle/>
          <a:p>
            <a:r>
              <a:rPr lang="en-AU" dirty="0"/>
              <a:t> </a:t>
            </a:r>
          </a:p>
          <a:p>
            <a:r>
              <a:rPr lang="en-AU" dirty="0"/>
              <a:t>Varied                and   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>
                <a:solidFill>
                  <a:schemeClr val="accent1"/>
                </a:solidFill>
              </a:rPr>
              <a:t>Effect of     and     on bounds?</a:t>
            </a:r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 </a:t>
            </a:r>
          </a:p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6D7C3-0DAC-4E62-A864-0ABA574DE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501" y="723371"/>
            <a:ext cx="3439694" cy="40454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D91A59-FA0B-43BC-ADCD-7F9177FC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Simulation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7C9F3-4AAD-4653-AE2D-F13ED86B1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0363F-E466-4298-9030-2F0F47C3A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29</a:t>
            </a:fld>
            <a:endParaRPr lang="en-US"/>
          </a:p>
        </p:txBody>
      </p:sp>
      <p:pic>
        <p:nvPicPr>
          <p:cNvPr id="16" name="Picture 15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n=4&#10;\end{equation*}&#10;\end{document}" title="IguanaTex Bitmap Display">
            <a:extLst>
              <a:ext uri="{FF2B5EF4-FFF2-40B4-BE49-F238E27FC236}">
                <a16:creationId xmlns:a16="http://schemas.microsoft.com/office/drawing/2014/main" id="{04ECD876-3CDC-4679-B83A-38D8B44A13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56" y="1424433"/>
            <a:ext cx="482743" cy="13897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Z}=\Sigma_z \times \mat{I}&#10;\end{equation*}&#10;\end{document}" title="IguanaTex Bitmap Display">
            <a:extLst>
              <a:ext uri="{FF2B5EF4-FFF2-40B4-BE49-F238E27FC236}">
                <a16:creationId xmlns:a16="http://schemas.microsoft.com/office/drawing/2014/main" id="{A17EE792-ED12-47BE-B61C-6DC030387A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68" y="1785869"/>
            <a:ext cx="967927" cy="170666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Y} = \Sigma_y \times \mat{I}&#10;\end{equation*}&#10;\end{document}" title="IguanaTex Bitmap Display">
            <a:extLst>
              <a:ext uri="{FF2B5EF4-FFF2-40B4-BE49-F238E27FC236}">
                <a16:creationId xmlns:a16="http://schemas.microsoft.com/office/drawing/2014/main" id="{41E26B38-33A4-4A5A-94AD-3A62B1A285B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615" y="1785869"/>
            <a:ext cx="1020345" cy="198704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Z}&#10;\end{equation*}&#10;\end{document}" title="IguanaTex Bitmap Display">
            <a:extLst>
              <a:ext uri="{FF2B5EF4-FFF2-40B4-BE49-F238E27FC236}">
                <a16:creationId xmlns:a16="http://schemas.microsoft.com/office/drawing/2014/main" id="{8E856305-9B70-4675-86C2-71A5722E54A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743" y="3423922"/>
            <a:ext cx="118248" cy="138971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Y}&#10;\end{equation*}&#10;\end{document}" title="IguanaTex Bitmap Display">
            <a:extLst>
              <a:ext uri="{FF2B5EF4-FFF2-40B4-BE49-F238E27FC236}">
                <a16:creationId xmlns:a16="http://schemas.microsoft.com/office/drawing/2014/main" id="{3C48374D-ACAD-4A7A-92D0-78ECB2E8329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27" y="3423921"/>
            <a:ext cx="168229" cy="13897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CF5391D-C4CC-4228-AA3A-626251397C54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0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7"/>
    </mc:Choice>
    <mc:Fallback>
      <p:transition spd="slow" advTm="6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43" x="4395788" y="2876550"/>
          <p14:tracePt t="1251" x="4395788" y="3057525"/>
          <p14:tracePt t="1260" x="4395788" y="3133725"/>
          <p14:tracePt t="1292" x="4395788" y="3390900"/>
          <p14:tracePt t="1309" x="4405313" y="3429000"/>
          <p14:tracePt t="1326" x="4410075" y="3438525"/>
          <p14:tracePt t="1360" x="4410075" y="3443288"/>
          <p14:tracePt t="1376" x="4410075" y="3471863"/>
          <p14:tracePt t="1393" x="4419600" y="3552825"/>
          <p14:tracePt t="1410" x="4452938" y="3671888"/>
          <p14:tracePt t="1426" x="4462463" y="3705225"/>
          <p14:tracePt t="1443" x="4476750" y="3757613"/>
          <p14:tracePt t="1459" x="4481513" y="3767138"/>
          <p14:tracePt t="1476" x="4486275" y="3776663"/>
          <p14:tracePt t="1492" x="4500563" y="3786188"/>
          <p14:tracePt t="1509" x="4529138" y="3814763"/>
          <p14:tracePt t="1526" x="4562475" y="3848100"/>
          <p14:tracePt t="1543" x="4624388" y="3871913"/>
          <p14:tracePt t="1560" x="4648200" y="3876675"/>
          <p14:tracePt t="1577" x="4662488" y="3876675"/>
          <p14:tracePt t="1593" x="4667250" y="3876675"/>
          <p14:tracePt t="1610" x="4672013" y="3876675"/>
          <p14:tracePt t="1626" x="4672013" y="3881438"/>
          <p14:tracePt t="1643" x="4676775" y="3881438"/>
          <p14:tracePt t="1659" x="4686300" y="3881438"/>
          <p14:tracePt t="1676" x="4710113" y="3881438"/>
          <p14:tracePt t="1693" x="4810125" y="3881438"/>
          <p14:tracePt t="1710" x="4957763" y="3881438"/>
          <p14:tracePt t="1726" x="5129213" y="3881438"/>
          <p14:tracePt t="1743" x="5310188" y="3881438"/>
          <p14:tracePt t="1760" x="5543550" y="3881438"/>
          <p14:tracePt t="1777" x="5829300" y="3919538"/>
          <p14:tracePt t="1793" x="6096000" y="3971925"/>
          <p14:tracePt t="1811" x="6415088" y="3986213"/>
          <p14:tracePt t="1826" x="6515100" y="3986213"/>
          <p14:tracePt t="1843" x="6543675" y="3986213"/>
          <p14:tracePt t="1860" x="6548438" y="3981450"/>
          <p14:tracePt t="1876" x="6548438" y="3995738"/>
          <p14:tracePt t="1893" x="6548438" y="4000500"/>
          <p14:tracePt t="2163" x="6548438" y="4010025"/>
          <p14:tracePt t="2203" x="6553200" y="4010025"/>
          <p14:tracePt t="2212" x="6557963" y="4010025"/>
          <p14:tracePt t="2243" x="6567488" y="4010025"/>
          <p14:tracePt t="2259" x="6577013" y="4010025"/>
          <p14:tracePt t="2277" x="6634163" y="4010025"/>
          <p14:tracePt t="2293" x="6743700" y="4010025"/>
          <p14:tracePt t="2310" x="6838950" y="4005263"/>
          <p14:tracePt t="2327" x="6938963" y="3995738"/>
          <p14:tracePt t="2344" x="7019925" y="3986213"/>
          <p14:tracePt t="2361" x="7048500" y="3986213"/>
          <p14:tracePt t="2362" x="7053263" y="3986213"/>
          <p14:tracePt t="2377" x="7058025" y="3986213"/>
          <p14:tracePt t="2393" x="7062788" y="3986213"/>
          <p14:tracePt t="2410" x="7077075" y="3986213"/>
          <p14:tracePt t="2427" x="7105650" y="3986213"/>
          <p14:tracePt t="2444" x="7143750" y="3995738"/>
          <p14:tracePt t="2460" x="7210425" y="4024313"/>
          <p14:tracePt t="2477" x="7286625" y="4033838"/>
          <p14:tracePt t="2493" x="7348538" y="4043363"/>
          <p14:tracePt t="2510" x="7386638" y="4043363"/>
          <p14:tracePt t="2528" x="7415213" y="4043363"/>
          <p14:tracePt t="2543" x="7429500" y="4043363"/>
          <p14:tracePt t="2561" x="7458075" y="4043363"/>
          <p14:tracePt t="2577" x="7505700" y="4043363"/>
          <p14:tracePt t="2579" x="7543800" y="4043363"/>
          <p14:tracePt t="2593" x="7581900" y="4043363"/>
          <p14:tracePt t="2610" x="7686675" y="4043363"/>
          <p14:tracePt t="2627" x="7715250" y="4043363"/>
          <p14:tracePt t="2643" x="7724775" y="4043363"/>
          <p14:tracePt t="2660" x="7739063" y="4043363"/>
          <p14:tracePt t="2677" x="7743825" y="4043363"/>
          <p14:tracePt t="2693" x="7748588" y="4043363"/>
          <p14:tracePt t="2711" x="7762875" y="4043363"/>
          <p14:tracePt t="2728" x="7777163" y="4043363"/>
          <p14:tracePt t="2744" x="7800975" y="4043363"/>
          <p14:tracePt t="2761" x="7829550" y="4043363"/>
          <p14:tracePt t="2778" x="7896225" y="4043363"/>
          <p14:tracePt t="2794" x="7934325" y="4033838"/>
          <p14:tracePt t="2811" x="7958138" y="4019550"/>
          <p14:tracePt t="2827" x="7991475" y="4005263"/>
          <p14:tracePt t="2844" x="8005763" y="3990975"/>
          <p14:tracePt t="2861" x="8020050" y="3981450"/>
          <p14:tracePt t="2877" x="8029575" y="3971925"/>
          <p14:tracePt t="2894" x="8043863" y="3962400"/>
          <p14:tracePt t="2927" x="8048625" y="3957638"/>
          <p14:tracePt t="2944" x="8053388" y="3957638"/>
          <p14:tracePt t="2961" x="8058150" y="3957638"/>
          <p14:tracePt t="2979" x="8091488" y="3957638"/>
          <p14:tracePt t="2994" x="8105775" y="3938588"/>
          <p14:tracePt t="3011" x="8120063" y="3924300"/>
          <p14:tracePt t="3027" x="8134350" y="3910013"/>
          <p14:tracePt t="3044" x="8139113" y="3910013"/>
          <p14:tracePt t="3061" x="8143875" y="3900488"/>
          <p14:tracePt t="3094" x="8162925" y="3890963"/>
          <p14:tracePt t="3111" x="8177213" y="3881438"/>
          <p14:tracePt t="3127" x="8186738" y="3876675"/>
          <p14:tracePt t="3144" x="8191500" y="3871913"/>
          <p14:tracePt t="3161" x="8191500" y="3867150"/>
          <p14:tracePt t="3178" x="8191500" y="3852863"/>
          <p14:tracePt t="3811" x="8196263" y="3852863"/>
          <p14:tracePt t="3891" x="8196263" y="3857625"/>
          <p14:tracePt t="4059" x="8196263" y="3852863"/>
          <p14:tracePt t="4067" x="8196263" y="3848100"/>
          <p14:tracePt t="4419" x="8196263" y="3843338"/>
          <p14:tracePt t="4426" x="8201025" y="3843338"/>
          <p14:tracePt t="4442" x="8205788" y="3838575"/>
          <p14:tracePt t="5018" x="8253413" y="3781425"/>
          <p14:tracePt t="5027" x="8258175" y="3757613"/>
          <p14:tracePt t="5075" x="8262938" y="3752850"/>
          <p14:tracePt t="5114" x="8272463" y="3776663"/>
          <p14:tracePt t="5123" x="8281988" y="3790950"/>
          <p14:tracePt t="5131" x="8305800" y="3829050"/>
          <p14:tracePt t="5146" x="8324850" y="3843338"/>
          <p14:tracePt t="5162" x="8534400" y="3948113"/>
          <p14:tracePt t="5179" x="8767763" y="4057650"/>
          <p14:tracePt t="5196" x="8896350" y="4086225"/>
          <p14:tracePt t="5212" x="8986838" y="4100513"/>
          <p14:tracePt t="5229" x="9077325" y="4100513"/>
          <p14:tracePt t="5394" x="88900" y="4232275"/>
          <p14:tracePt t="5402" x="158750" y="4162425"/>
          <p14:tracePt t="5410" x="215900" y="4105275"/>
          <p14:tracePt t="5418" x="268288" y="4052888"/>
          <p14:tracePt t="5426" x="338138" y="4002088"/>
          <p14:tracePt t="5434" x="388938" y="3951288"/>
          <p14:tracePt t="5442" x="414338" y="3894138"/>
          <p14:tracePt t="5450" x="427038" y="3830638"/>
          <p14:tracePt t="5458" x="427038" y="3735388"/>
          <p14:tracePt t="5466" x="427038" y="3619500"/>
          <p14:tracePt t="5474" x="369888" y="3441700"/>
          <p14:tracePt t="5482" x="230188" y="3186113"/>
          <p14:tracePt t="5490" x="95250" y="29765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Privilege in Estimation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844762"/>
          </a:xfrm>
        </p:spPr>
        <p:txBody>
          <a:bodyPr>
            <a:normAutofit/>
          </a:bodyPr>
          <a:lstStyle/>
          <a:p>
            <a:r>
              <a:rPr lang="de-DE" dirty="0"/>
              <a:t>Public measurements useable for state estimation</a:t>
            </a:r>
          </a:p>
          <a:p>
            <a:r>
              <a:rPr lang="de-DE" dirty="0"/>
              <a:t>Trusted or special users may be granted </a:t>
            </a:r>
            <a:r>
              <a:rPr lang="de-DE" i="1" dirty="0"/>
              <a:t>privilege</a:t>
            </a:r>
            <a:endParaRPr lang="de-DE" dirty="0"/>
          </a:p>
          <a:p>
            <a:r>
              <a:rPr lang="de-DE" dirty="0"/>
              <a:t>Privileged users should perform </a:t>
            </a:r>
            <a:r>
              <a:rPr lang="de-DE" i="1" dirty="0"/>
              <a:t>better</a:t>
            </a:r>
            <a:r>
              <a:rPr lang="de-DE" dirty="0"/>
              <a:t> than unprivileged ones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E2006F-3198-444D-A261-1DE722A11FEC}"/>
              </a:ext>
            </a:extLst>
          </p:cNvPr>
          <p:cNvGrpSpPr/>
          <p:nvPr/>
        </p:nvGrpSpPr>
        <p:grpSpPr>
          <a:xfrm>
            <a:off x="1963791" y="2391368"/>
            <a:ext cx="5216415" cy="1748397"/>
            <a:chOff x="1505751" y="2460351"/>
            <a:chExt cx="5216415" cy="1748397"/>
          </a:xfrm>
        </p:grpSpPr>
        <p:pic>
          <p:nvPicPr>
            <p:cNvPr id="26" name="Graphic 25" descr="Wireless">
              <a:extLst>
                <a:ext uri="{FF2B5EF4-FFF2-40B4-BE49-F238E27FC236}">
                  <a16:creationId xmlns:a16="http://schemas.microsoft.com/office/drawing/2014/main" id="{9B96578A-F80E-438A-9764-E227EE13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100000" flipH="1" flipV="1">
              <a:off x="1505751" y="2894254"/>
              <a:ext cx="646148" cy="64614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8B7DC27-FE24-4228-89BF-545CD5D10E04}"/>
                </a:ext>
              </a:extLst>
            </p:cNvPr>
            <p:cNvCxnSpPr>
              <a:cxnSpLocks/>
            </p:cNvCxnSpPr>
            <p:nvPr/>
          </p:nvCxnSpPr>
          <p:spPr>
            <a:xfrm>
              <a:off x="3436620" y="3335420"/>
              <a:ext cx="1645920" cy="40553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0B56B71-54CD-43E7-8247-4A0E59EEE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6620" y="2759041"/>
              <a:ext cx="1645920" cy="360935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Graphic 28" descr="Key">
              <a:extLst>
                <a:ext uri="{FF2B5EF4-FFF2-40B4-BE49-F238E27FC236}">
                  <a16:creationId xmlns:a16="http://schemas.microsoft.com/office/drawing/2014/main" id="{57B5828A-2E09-4E6F-BE56-735A4DDBA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3635" y="3888658"/>
              <a:ext cx="320090" cy="320090"/>
            </a:xfrm>
            <a:prstGeom prst="rect">
              <a:avLst/>
            </a:prstGeom>
          </p:spPr>
        </p:pic>
        <p:pic>
          <p:nvPicPr>
            <p:cNvPr id="30" name="Graphic 29" descr="Lock">
              <a:extLst>
                <a:ext uri="{FF2B5EF4-FFF2-40B4-BE49-F238E27FC236}">
                  <a16:creationId xmlns:a16="http://schemas.microsoft.com/office/drawing/2014/main" id="{E81594E9-9451-4AE8-B4F1-687636445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51688" y="3508931"/>
              <a:ext cx="215371" cy="21537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19FB33-5540-447F-A0A9-3F044FAB3AD9}"/>
                </a:ext>
              </a:extLst>
            </p:cNvPr>
            <p:cNvSpPr txBox="1"/>
            <p:nvPr/>
          </p:nvSpPr>
          <p:spPr>
            <a:xfrm>
              <a:off x="5804820" y="2630318"/>
              <a:ext cx="861110" cy="215444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800" dirty="0"/>
                <a:t>“Bad” Estimate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0AE8BA-5BE6-4305-846B-E7199E462549}"/>
                </a:ext>
              </a:extLst>
            </p:cNvPr>
            <p:cNvSpPr txBox="1"/>
            <p:nvPr/>
          </p:nvSpPr>
          <p:spPr>
            <a:xfrm>
              <a:off x="5804820" y="3615495"/>
              <a:ext cx="917346" cy="215444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800" dirty="0"/>
                <a:t>“Good” Estimate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079E3F-3B01-4099-8856-849FD4D51024}"/>
                </a:ext>
              </a:extLst>
            </p:cNvPr>
            <p:cNvSpPr txBox="1"/>
            <p:nvPr/>
          </p:nvSpPr>
          <p:spPr>
            <a:xfrm>
              <a:off x="2583515" y="3115459"/>
              <a:ext cx="754379" cy="215444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800" dirty="0"/>
                <a:t>Measurement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089D96-D0BE-4B15-9A87-C601B1BD1624}"/>
                </a:ext>
              </a:extLst>
            </p:cNvPr>
            <p:cNvSpPr/>
            <p:nvPr/>
          </p:nvSpPr>
          <p:spPr>
            <a:xfrm>
              <a:off x="1973624" y="3155156"/>
              <a:ext cx="148070" cy="121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5" name="Graphic 34" descr="Processor">
              <a:extLst>
                <a:ext uri="{FF2B5EF4-FFF2-40B4-BE49-F238E27FC236}">
                  <a16:creationId xmlns:a16="http://schemas.microsoft.com/office/drawing/2014/main" id="{5A5D4207-C14F-4493-9C9D-8FBBC884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73624" y="2937431"/>
              <a:ext cx="571500" cy="571500"/>
            </a:xfrm>
            <a:prstGeom prst="rect">
              <a:avLst/>
            </a:prstGeom>
          </p:spPr>
        </p:pic>
        <p:pic>
          <p:nvPicPr>
            <p:cNvPr id="36" name="Graphic 35" descr="Laptop">
              <a:extLst>
                <a:ext uri="{FF2B5EF4-FFF2-40B4-BE49-F238E27FC236}">
                  <a16:creationId xmlns:a16="http://schemas.microsoft.com/office/drawing/2014/main" id="{F31C98E5-2591-4722-A68C-323588F23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57930" y="2460351"/>
              <a:ext cx="571500" cy="571500"/>
            </a:xfrm>
            <a:prstGeom prst="rect">
              <a:avLst/>
            </a:prstGeom>
          </p:spPr>
        </p:pic>
        <p:pic>
          <p:nvPicPr>
            <p:cNvPr id="37" name="Graphic 36" descr="Laptop">
              <a:extLst>
                <a:ext uri="{FF2B5EF4-FFF2-40B4-BE49-F238E27FC236}">
                  <a16:creationId xmlns:a16="http://schemas.microsoft.com/office/drawing/2014/main" id="{3F2E5F51-3746-4401-A101-8FE9946D0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157930" y="3455203"/>
              <a:ext cx="571500" cy="571500"/>
            </a:xfrm>
            <a:prstGeom prst="rect">
              <a:avLst/>
            </a:prstGeom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9BBD4B-F408-489A-9F3C-513225B6C1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70"/>
    </mc:Choice>
    <mc:Fallback>
      <p:transition spd="slow" advTm="40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42" x="3128963" y="3833813"/>
          <p14:tracePt t="650" x="3167063" y="3833813"/>
          <p14:tracePt t="701" x="3405188" y="3833813"/>
          <p14:tracePt t="718" x="3481388" y="3833813"/>
          <p14:tracePt t="734" x="3571875" y="3838575"/>
          <p14:tracePt t="751" x="3705225" y="3857625"/>
          <p14:tracePt t="768" x="3957638" y="3905250"/>
          <p14:tracePt t="785" x="4319588" y="3943350"/>
          <p14:tracePt t="801" x="4467225" y="3971925"/>
          <p14:tracePt t="818" x="4581525" y="3971925"/>
          <p14:tracePt t="835" x="4676775" y="3971925"/>
          <p14:tracePt t="851" x="4772025" y="3971925"/>
          <p14:tracePt t="868" x="4905375" y="3990975"/>
          <p14:tracePt t="884" x="5095875" y="4029075"/>
          <p14:tracePt t="901" x="5334000" y="4076700"/>
          <p14:tracePt t="919" x="5553075" y="4133850"/>
          <p14:tracePt t="935" x="5672138" y="4152900"/>
          <p14:tracePt t="951" x="5753100" y="4162425"/>
          <p14:tracePt t="968" x="5810250" y="4162425"/>
          <p14:tracePt t="985" x="5857875" y="4162425"/>
          <p14:tracePt t="1001" x="5895975" y="4162425"/>
          <p14:tracePt t="1018" x="5948363" y="4162425"/>
          <p14:tracePt t="1034" x="5986463" y="4162425"/>
          <p14:tracePt t="1051" x="6038850" y="4171950"/>
          <p14:tracePt t="1068" x="6081713" y="4171950"/>
          <p14:tracePt t="1084" x="6119813" y="4181475"/>
          <p14:tracePt t="1101" x="6157913" y="4181475"/>
          <p14:tracePt t="1118" x="6219825" y="4181475"/>
          <p14:tracePt t="1134" x="6281738" y="4181475"/>
          <p14:tracePt t="1151" x="6334125" y="4181475"/>
          <p14:tracePt t="1168" x="6362700" y="4181475"/>
          <p14:tracePt t="1169" x="6376988" y="4181475"/>
          <p14:tracePt t="1184" x="6429375" y="4186238"/>
          <p14:tracePt t="1201" x="6486525" y="4195763"/>
          <p14:tracePt t="1218" x="6562725" y="4205288"/>
          <p14:tracePt t="1234" x="6615113" y="4214813"/>
          <p14:tracePt t="1251" x="6667500" y="4224338"/>
          <p14:tracePt t="1268" x="6705600" y="4224338"/>
          <p14:tracePt t="1284" x="6748463" y="4233863"/>
          <p14:tracePt t="1301" x="6791325" y="4243388"/>
          <p14:tracePt t="1318" x="6838950" y="4252913"/>
          <p14:tracePt t="1334" x="6862763" y="4257675"/>
          <p14:tracePt t="1351" x="6900863" y="4257675"/>
          <p14:tracePt t="1368" x="6919913" y="4267200"/>
          <p14:tracePt t="1384" x="6977063" y="4271963"/>
          <p14:tracePt t="1401" x="7038975" y="4281488"/>
          <p14:tracePt t="1418" x="7100888" y="4281488"/>
          <p14:tracePt t="1434" x="7143750" y="4281488"/>
          <p14:tracePt t="1451" x="7162800" y="4281488"/>
          <p14:tracePt t="1469" x="7181850" y="4281488"/>
          <p14:tracePt t="1484" x="7210425" y="4281488"/>
          <p14:tracePt t="1501" x="7262813" y="4291013"/>
          <p14:tracePt t="1518" x="7339013" y="4300538"/>
          <p14:tracePt t="1534" x="7424738" y="4310063"/>
          <p14:tracePt t="1551" x="7472363" y="4319588"/>
          <p14:tracePt t="1568" x="7505700" y="4319588"/>
          <p14:tracePt t="1585" x="7553325" y="4319588"/>
          <p14:tracePt t="1601" x="7596188" y="4319588"/>
          <p14:tracePt t="1618" x="7643813" y="4319588"/>
          <p14:tracePt t="1635" x="7696200" y="4329113"/>
          <p14:tracePt t="1651" x="7762875" y="4338638"/>
          <p14:tracePt t="1668" x="7791450" y="4348163"/>
          <p14:tracePt t="1684" x="7810500" y="4348163"/>
          <p14:tracePt t="1701" x="7834313" y="4348163"/>
          <p14:tracePt t="1718" x="7843838" y="4348163"/>
          <p14:tracePt t="1735" x="7858125" y="4348163"/>
          <p14:tracePt t="1751" x="7877175" y="4348163"/>
          <p14:tracePt t="1768" x="7896225" y="4348163"/>
          <p14:tracePt t="1785" x="7929563" y="4348163"/>
          <p14:tracePt t="1801" x="7958138" y="4348163"/>
          <p14:tracePt t="1818" x="7981950" y="4348163"/>
          <p14:tracePt t="1835" x="8005763" y="4348163"/>
          <p14:tracePt t="1851" x="8020050" y="4348163"/>
          <p14:tracePt t="1868" x="8034338" y="4343400"/>
          <p14:tracePt t="1885" x="8053388" y="4338638"/>
          <p14:tracePt t="1902" x="8067675" y="4324350"/>
          <p14:tracePt t="1918" x="8081963" y="4319588"/>
          <p14:tracePt t="1935" x="8091488" y="4305300"/>
          <p14:tracePt t="1951" x="8105775" y="4267200"/>
          <p14:tracePt t="1969" x="8115300" y="4224338"/>
          <p14:tracePt t="1985" x="8129588" y="4205288"/>
          <p14:tracePt t="2002" x="8134350" y="4171950"/>
          <p14:tracePt t="2018" x="8153400" y="4143375"/>
          <p14:tracePt t="2035" x="8162925" y="4076700"/>
          <p14:tracePt t="2052" x="8172450" y="3990975"/>
          <p14:tracePt t="2069" x="8181975" y="3867150"/>
          <p14:tracePt t="2085" x="8181975" y="3719513"/>
          <p14:tracePt t="2102" x="8181975" y="3581400"/>
          <p14:tracePt t="2118" x="8181975" y="3443288"/>
          <p14:tracePt t="2135" x="8181975" y="3324225"/>
          <p14:tracePt t="2152" x="8181975" y="3190875"/>
          <p14:tracePt t="2168" x="8043863" y="2862263"/>
          <p14:tracePt t="2185" x="7953375" y="2695575"/>
          <p14:tracePt t="2202" x="7905750" y="2614613"/>
          <p14:tracePt t="2218" x="7877175" y="2576513"/>
          <p14:tracePt t="2235" x="7858125" y="2562225"/>
          <p14:tracePt t="2269" x="7848600" y="2557463"/>
          <p14:tracePt t="2302" x="7839075" y="2557463"/>
          <p14:tracePt t="2319" x="7829550" y="2557463"/>
          <p14:tracePt t="2335" x="7786688" y="2557463"/>
          <p14:tracePt t="2352" x="7772400" y="2576513"/>
          <p14:tracePt t="2618" x="7758113" y="2576513"/>
          <p14:tracePt t="2625" x="7639050" y="2557463"/>
          <p14:tracePt t="2669" x="7429500" y="2405063"/>
          <p14:tracePt t="2686" x="7396163" y="2352675"/>
          <p14:tracePt t="2703" x="7358063" y="2295525"/>
          <p14:tracePt t="2719" x="7319963" y="2247900"/>
          <p14:tracePt t="2721" x="7296150" y="2214563"/>
          <p14:tracePt t="2736" x="7196138" y="2143125"/>
          <p14:tracePt t="2753" x="7096125" y="2062163"/>
          <p14:tracePt t="2769" x="7038975" y="1985963"/>
          <p14:tracePt t="2786" x="7029450" y="1976438"/>
          <p14:tracePt t="2803" x="7029450" y="1966913"/>
          <p14:tracePt t="2835" x="7024688" y="1966913"/>
          <p14:tracePt t="3081" x="7010400" y="1957388"/>
          <p14:tracePt t="3089" x="7010400" y="1909763"/>
          <p14:tracePt t="3097" x="6972300" y="1881188"/>
          <p14:tracePt t="3137" x="6700838" y="1785938"/>
          <p14:tracePt t="3153" x="6581775" y="1762125"/>
          <p14:tracePt t="3169" x="6510338" y="1752600"/>
          <p14:tracePt t="3186" x="6500813" y="1752600"/>
          <p14:tracePt t="3266" x="6477000" y="1752600"/>
          <p14:tracePt t="3273" x="6462713" y="1752600"/>
          <p14:tracePt t="3282" x="6457950" y="1752600"/>
          <p14:tracePt t="3288" x="6453188" y="1752600"/>
          <p14:tracePt t="3303" x="6434138" y="1752600"/>
          <p14:tracePt t="3319" x="6415088" y="1762125"/>
          <p14:tracePt t="3322" x="6391275" y="1771650"/>
          <p14:tracePt t="3337" x="6372225" y="1781175"/>
          <p14:tracePt t="3352" x="6267450" y="1800225"/>
          <p14:tracePt t="3369" x="6186488" y="1800225"/>
          <p14:tracePt t="3386" x="6124575" y="1800225"/>
          <p14:tracePt t="3404" x="6081713" y="1776413"/>
          <p14:tracePt t="3419" x="6015038" y="1724025"/>
          <p14:tracePt t="3437" x="5938838" y="1666875"/>
          <p14:tracePt t="3453" x="5838825" y="1600200"/>
          <p14:tracePt t="3470" x="5738813" y="1528763"/>
          <p14:tracePt t="3487" x="5710238" y="1509713"/>
          <p14:tracePt t="3503" x="5710238" y="1500188"/>
          <p14:tracePt t="3520" x="5710238" y="1495425"/>
          <p14:tracePt t="3522" x="5710238" y="1481138"/>
          <p14:tracePt t="3536" x="5710238" y="1476375"/>
          <p14:tracePt t="3553" x="5724525" y="1452563"/>
          <p14:tracePt t="3569" x="5757863" y="1414463"/>
          <p14:tracePt t="3586" x="5786438" y="1395413"/>
          <p14:tracePt t="3603" x="5810250" y="1381125"/>
          <p14:tracePt t="3620" x="5829300" y="1366838"/>
          <p14:tracePt t="3637" x="5834063" y="1357313"/>
          <p14:tracePt t="3653" x="5843588" y="1352550"/>
          <p14:tracePt t="3687" x="5843588" y="1347788"/>
          <p14:tracePt t="3703" x="5843588" y="1333500"/>
          <p14:tracePt t="3720" x="5843588" y="1319213"/>
          <p14:tracePt t="3722" x="5848350" y="1309688"/>
          <p14:tracePt t="3737" x="5848350" y="1281113"/>
          <p14:tracePt t="3753" x="5857875" y="1257300"/>
          <p14:tracePt t="3770" x="5857875" y="1233488"/>
          <p14:tracePt t="3787" x="5867400" y="1214438"/>
          <p14:tracePt t="3804" x="5881688" y="1214438"/>
          <p14:tracePt t="3978" x="5853113" y="1214438"/>
          <p14:tracePt t="3986" x="5800725" y="1214438"/>
          <p14:tracePt t="4003" x="5748338" y="1214438"/>
          <p14:tracePt t="4021" x="5734050" y="1214438"/>
          <p14:tracePt t="4037" x="5729288" y="1209675"/>
          <p14:tracePt t="4054" x="5700713" y="1190625"/>
          <p14:tracePt t="4070" x="5676900" y="1185863"/>
          <p14:tracePt t="4087" x="5657850" y="1185863"/>
          <p14:tracePt t="4105" x="5600700" y="1176338"/>
          <p14:tracePt t="4121" x="5591175" y="1176338"/>
          <p14:tracePt t="4137" x="5576888" y="1176338"/>
          <p14:tracePt t="4153" x="5572125" y="1166813"/>
          <p14:tracePt t="4171" x="5567363" y="1147763"/>
          <p14:tracePt t="4187" x="5553075" y="1104900"/>
          <p14:tracePt t="4205" x="5524500" y="1076325"/>
          <p14:tracePt t="4221" x="5500688" y="1057275"/>
          <p14:tracePt t="4237" x="5434013" y="1038225"/>
          <p14:tracePt t="4254" x="5353050" y="1028700"/>
          <p14:tracePt t="4270" x="5324475" y="1019175"/>
          <p14:tracePt t="4287" x="5314950" y="1014413"/>
          <p14:tracePt t="4304" x="5310188" y="1014413"/>
          <p14:tracePt t="4337" x="5305425" y="1014413"/>
          <p14:tracePt t="4355" x="5295900" y="1014413"/>
          <p14:tracePt t="4370" x="5286375" y="1014413"/>
          <p14:tracePt t="4457" x="5281613" y="1014413"/>
          <p14:tracePt t="4466" x="5272088" y="1014413"/>
          <p14:tracePt t="4473" x="5262563" y="1014413"/>
          <p14:tracePt t="4487" x="5257800" y="1014413"/>
          <p14:tracePt t="4504" x="5233988" y="1014413"/>
          <p14:tracePt t="4506" x="5229225" y="1014413"/>
          <p14:tracePt t="4520" x="5200650" y="1014413"/>
          <p14:tracePt t="4538" x="5172075" y="1004888"/>
          <p14:tracePt t="4554" x="5119688" y="995363"/>
          <p14:tracePt t="4571" x="5029200" y="985838"/>
          <p14:tracePt t="4587" x="4924425" y="966788"/>
          <p14:tracePt t="4604" x="4862513" y="966788"/>
          <p14:tracePt t="4621" x="4805363" y="957263"/>
          <p14:tracePt t="4638" x="4776788" y="947738"/>
          <p14:tracePt t="4654" x="4762500" y="947738"/>
          <p14:tracePt t="4672" x="4752975" y="947738"/>
          <p14:tracePt t="4687" x="4738688" y="947738"/>
          <p14:tracePt t="4705" x="4676775" y="947738"/>
          <p14:tracePt t="4721" x="4552950" y="923925"/>
          <p14:tracePt t="4737" x="4429125" y="885825"/>
          <p14:tracePt t="4754" x="4300538" y="828675"/>
          <p14:tracePt t="4771" x="4205288" y="776288"/>
          <p14:tracePt t="4787" x="4143375" y="738188"/>
          <p14:tracePt t="4804" x="4114800" y="714375"/>
          <p14:tracePt t="4821" x="4095750" y="704850"/>
          <p14:tracePt t="4837" x="4067175" y="704850"/>
          <p14:tracePt t="4854" x="4038600" y="704850"/>
          <p14:tracePt t="4871" x="4005263" y="690563"/>
          <p14:tracePt t="4888" x="3986213" y="681038"/>
          <p14:tracePt t="4890" x="3981450" y="676275"/>
          <p14:tracePt t="4906" x="3971925" y="676275"/>
          <p14:tracePt t="4922" x="3971925" y="671513"/>
          <p14:tracePt t="4937" x="3962400" y="671513"/>
          <p14:tracePt t="4954" x="3943350" y="661988"/>
          <p14:tracePt t="4971" x="3914775" y="657225"/>
          <p14:tracePt t="4988" x="3871913" y="647700"/>
          <p14:tracePt t="5004" x="3848100" y="633413"/>
          <p14:tracePt t="5021" x="3833813" y="623888"/>
          <p14:tracePt t="5037" x="3824288" y="614363"/>
          <p14:tracePt t="5054" x="3814763" y="604838"/>
          <p14:tracePt t="5071" x="3795713" y="595313"/>
          <p14:tracePt t="5088" x="3762375" y="585788"/>
          <p14:tracePt t="5089" x="3738563" y="571500"/>
          <p14:tracePt t="5104" x="3667125" y="552450"/>
          <p14:tracePt t="5121" x="3605213" y="523875"/>
          <p14:tracePt t="5138" x="3548063" y="504825"/>
          <p14:tracePt t="5154" x="3490913" y="481013"/>
          <p14:tracePt t="5171" x="3443288" y="457200"/>
          <p14:tracePt t="5188" x="3390900" y="433388"/>
          <p14:tracePt t="5204" x="3309938" y="400050"/>
          <p14:tracePt t="5221" x="3195638" y="357188"/>
          <p14:tracePt t="5238" x="3043238" y="304800"/>
          <p14:tracePt t="5255" x="2833688" y="228600"/>
          <p14:tracePt t="5271" x="2624138" y="166688"/>
          <p14:tracePt t="5275" x="2481263" y="119063"/>
          <p14:tracePt t="5288" x="2338388" y="71438"/>
          <p14:tracePt t="5546" x="4763" y="0"/>
          <p14:tracePt t="6162" x="104775" y="1052513"/>
          <p14:tracePt t="6170" x="242888" y="1114425"/>
          <p14:tracePt t="6178" x="400050" y="1166813"/>
          <p14:tracePt t="6188" x="576263" y="1204913"/>
          <p14:tracePt t="6205" x="766763" y="1252538"/>
          <p14:tracePt t="6222" x="833438" y="1271588"/>
          <p14:tracePt t="6256" x="842963" y="1271588"/>
          <p14:tracePt t="6273" x="838200" y="1266825"/>
          <p14:tracePt t="6305" x="838200" y="1262063"/>
          <p14:tracePt t="6322" x="838200" y="1257300"/>
          <p14:tracePt t="6339" x="838200" y="1243013"/>
          <p14:tracePt t="6355" x="838200" y="1223963"/>
          <p14:tracePt t="6372" x="838200" y="1214438"/>
          <p14:tracePt t="6389" x="838200" y="1204913"/>
          <p14:tracePt t="6405" x="828675" y="1204913"/>
          <p14:tracePt t="6422" x="781050" y="1204913"/>
          <p14:tracePt t="6439" x="657225" y="1219200"/>
          <p14:tracePt t="6456" x="642938" y="1219200"/>
          <p14:tracePt t="6713" x="642938" y="1223963"/>
          <p14:tracePt t="6722" x="623888" y="1233488"/>
          <p14:tracePt t="6739" x="614363" y="1238250"/>
          <p14:tracePt t="6755" x="595313" y="1243013"/>
          <p14:tracePt t="6773" x="595313" y="1247775"/>
          <p14:tracePt t="6789" x="585788" y="1252538"/>
          <p14:tracePt t="6806" x="576263" y="1257300"/>
          <p14:tracePt t="6822" x="557213" y="1266825"/>
          <p14:tracePt t="6839" x="528638" y="1276350"/>
          <p14:tracePt t="6856" x="519113" y="1285875"/>
          <p14:tracePt t="6873" x="514350" y="1295400"/>
          <p14:tracePt t="6889" x="509588" y="1300163"/>
          <p14:tracePt t="6906" x="504825" y="1309688"/>
          <p14:tracePt t="6923" x="500063" y="1309688"/>
          <p14:tracePt t="6986" x="495300" y="1314450"/>
          <p14:tracePt t="6993" x="495300" y="1323975"/>
          <p14:tracePt t="7041" x="495300" y="1328738"/>
          <p14:tracePt t="7058" x="495300" y="1333500"/>
          <p14:tracePt t="7089" x="504825" y="1338263"/>
          <p14:tracePt t="7129" x="504825" y="1343025"/>
          <p14:tracePt t="7153" x="504825" y="1347788"/>
          <p14:tracePt t="7178" x="509588" y="1352550"/>
          <p14:tracePt t="7210" x="509588" y="1357313"/>
          <p14:tracePt t="7218" x="509588" y="1362075"/>
          <p14:tracePt t="7243" x="519113" y="1362075"/>
          <p14:tracePt t="7289" x="519113" y="1366838"/>
          <p14:tracePt t="7298" x="523875" y="1371600"/>
          <p14:tracePt t="7330" x="523875" y="1376363"/>
          <p14:tracePt t="7338" x="528638" y="1376363"/>
          <p14:tracePt t="7353" x="533400" y="1376363"/>
          <p14:tracePt t="7369" x="542925" y="1381125"/>
          <p14:tracePt t="7386" x="547688" y="1381125"/>
          <p14:tracePt t="7393" x="552450" y="1381125"/>
          <p14:tracePt t="7406" x="557213" y="1385888"/>
          <p14:tracePt t="7423" x="557213" y="1390650"/>
          <p14:tracePt t="7439" x="571500" y="1390650"/>
          <p14:tracePt t="7456" x="576263" y="1395413"/>
          <p14:tracePt t="7473" x="590550" y="1395413"/>
          <p14:tracePt t="7489" x="604838" y="1400175"/>
          <p14:tracePt t="7506" x="619125" y="1404938"/>
          <p14:tracePt t="7523" x="638175" y="1414463"/>
          <p14:tracePt t="7540" x="666750" y="1414463"/>
          <p14:tracePt t="7557" x="695325" y="1419225"/>
          <p14:tracePt t="7573" x="733425" y="1419225"/>
          <p14:tracePt t="7589" x="785813" y="1419225"/>
          <p14:tracePt t="7606" x="852488" y="1428750"/>
          <p14:tracePt t="7624" x="933450" y="1447800"/>
          <p14:tracePt t="7625" x="971550" y="1447800"/>
          <p14:tracePt t="7639" x="995363" y="1447800"/>
          <p14:tracePt t="7656" x="1090613" y="1466850"/>
          <p14:tracePt t="7673" x="1119188" y="1476375"/>
          <p14:tracePt t="7690" x="1157288" y="1476375"/>
          <p14:tracePt t="7706" x="1204913" y="1476375"/>
          <p14:tracePt t="7723" x="1266825" y="1476375"/>
          <p14:tracePt t="7740" x="1362075" y="1476375"/>
          <p14:tracePt t="7756" x="1462088" y="1476375"/>
          <p14:tracePt t="7773" x="1562100" y="1476375"/>
          <p14:tracePt t="7790" x="1666875" y="1495425"/>
          <p14:tracePt t="7806" x="1757363" y="1504950"/>
          <p14:tracePt t="7823" x="1833563" y="1514475"/>
          <p14:tracePt t="7840" x="1895475" y="1514475"/>
          <p14:tracePt t="7857" x="2000250" y="1524000"/>
          <p14:tracePt t="7873" x="2095500" y="1524000"/>
          <p14:tracePt t="7890" x="2205038" y="1524000"/>
          <p14:tracePt t="7906" x="2319338" y="1524000"/>
          <p14:tracePt t="7923" x="2433638" y="1533525"/>
          <p14:tracePt t="7940" x="2533650" y="1543050"/>
          <p14:tracePt t="7957" x="2638425" y="1566863"/>
          <p14:tracePt t="7973" x="2724150" y="1566863"/>
          <p14:tracePt t="7990" x="2828925" y="1566863"/>
          <p14:tracePt t="8006" x="2928938" y="1566863"/>
          <p14:tracePt t="8023" x="3043238" y="1566863"/>
          <p14:tracePt t="8040" x="3219450" y="1576388"/>
          <p14:tracePt t="8057" x="3319463" y="1576388"/>
          <p14:tracePt t="8073" x="3438525" y="1576388"/>
          <p14:tracePt t="8090" x="3571875" y="1576388"/>
          <p14:tracePt t="8107" x="3700463" y="1576388"/>
          <p14:tracePt t="8124" x="3838575" y="1576388"/>
          <p14:tracePt t="8140" x="3962400" y="1576388"/>
          <p14:tracePt t="8157" x="4052888" y="1576388"/>
          <p14:tracePt t="8174" x="4119563" y="1576388"/>
          <p14:tracePt t="8190" x="4181475" y="1576388"/>
          <p14:tracePt t="8207" x="4238625" y="1576388"/>
          <p14:tracePt t="8224" x="4295775" y="1576388"/>
          <p14:tracePt t="8226" x="4348163" y="1576388"/>
          <p14:tracePt t="8240" x="4381500" y="1576388"/>
          <p14:tracePt t="8257" x="4500563" y="1576388"/>
          <p14:tracePt t="8274" x="4576763" y="1576388"/>
          <p14:tracePt t="8290" x="4624388" y="1576388"/>
          <p14:tracePt t="8307" x="4648200" y="1576388"/>
          <p14:tracePt t="8324" x="4657725" y="1576388"/>
          <p14:tracePt t="8341" x="4676775" y="1562100"/>
          <p14:tracePt t="8357" x="4691063" y="1552575"/>
          <p14:tracePt t="8374" x="4714875" y="1547813"/>
          <p14:tracePt t="8390" x="4738688" y="1538288"/>
          <p14:tracePt t="8407" x="4752975" y="1528763"/>
          <p14:tracePt t="8425" x="4767263" y="1528763"/>
          <p14:tracePt t="8441" x="4772025" y="1524000"/>
          <p14:tracePt t="8457" x="4781550" y="1519238"/>
          <p14:tracePt t="8474" x="4786313" y="1514475"/>
          <p14:tracePt t="8490" x="4791075" y="1514475"/>
          <p14:tracePt t="8507" x="4795838" y="1514475"/>
          <p14:tracePt t="8642" x="4810125" y="1514475"/>
          <p14:tracePt t="8650" x="4814888" y="1509713"/>
          <p14:tracePt t="8658" x="4829175" y="1509713"/>
          <p14:tracePt t="8674" x="4881563" y="1490663"/>
          <p14:tracePt t="8690" x="4948238" y="1471613"/>
          <p14:tracePt t="8708" x="5029200" y="1462088"/>
          <p14:tracePt t="8725" x="5105400" y="1443038"/>
          <p14:tracePt t="8741" x="5167313" y="1428750"/>
          <p14:tracePt t="8758" x="5253038" y="1404938"/>
          <p14:tracePt t="8774" x="5357813" y="1385888"/>
          <p14:tracePt t="8791" x="5481638" y="1371600"/>
          <p14:tracePt t="8808" x="5629275" y="1352550"/>
          <p14:tracePt t="8825" x="5795963" y="1319213"/>
          <p14:tracePt t="8841" x="5834063" y="1309688"/>
          <p14:tracePt t="8858" x="5891213" y="1295400"/>
          <p14:tracePt t="8874" x="5919788" y="1285875"/>
          <p14:tracePt t="8892" x="5976938" y="1266825"/>
          <p14:tracePt t="8907" x="6029325" y="1257300"/>
          <p14:tracePt t="8924" x="6081713" y="1247775"/>
          <p14:tracePt t="8941" x="6129338" y="1243013"/>
          <p14:tracePt t="8958" x="6153150" y="1243013"/>
          <p14:tracePt t="8975" x="6172200" y="1243013"/>
          <p14:tracePt t="8991" x="6196013" y="1243013"/>
          <p14:tracePt t="9008" x="6229350" y="1243013"/>
          <p14:tracePt t="9011" x="6243638" y="1247775"/>
          <p14:tracePt t="9025" x="6276975" y="1252538"/>
          <p14:tracePt t="9041" x="6343650" y="1262063"/>
          <p14:tracePt t="9058" x="6381750" y="1266825"/>
          <p14:tracePt t="9074" x="6415088" y="1266825"/>
          <p14:tracePt t="9092" x="6443663" y="1266825"/>
          <p14:tracePt t="9107" x="6481763" y="1266825"/>
          <p14:tracePt t="9124" x="6557963" y="1266825"/>
          <p14:tracePt t="9141" x="6643688" y="1266825"/>
          <p14:tracePt t="9158" x="6734175" y="1266825"/>
          <p14:tracePt t="9175" x="6781800" y="1266825"/>
          <p14:tracePt t="9191" x="6805613" y="1266825"/>
          <p14:tracePt t="9208" x="6815138" y="1262063"/>
          <p14:tracePt t="9224" x="6819900" y="1257300"/>
          <p14:tracePt t="9241" x="6829425" y="1247775"/>
          <p14:tracePt t="9258" x="6838950" y="1238250"/>
          <p14:tracePt t="9274" x="6858000" y="1228725"/>
          <p14:tracePt t="9291" x="6862763" y="1209675"/>
          <p14:tracePt t="9307" x="6867525" y="1204913"/>
          <p14:tracePt t="9325" x="6877050" y="1190625"/>
          <p14:tracePt t="9342" x="6881813" y="1176338"/>
          <p14:tracePt t="9358" x="6891338" y="1157288"/>
          <p14:tracePt t="9375" x="6905625" y="1143000"/>
          <p14:tracePt t="9391" x="6910388" y="1133475"/>
          <p14:tracePt t="9408" x="6919913" y="1123950"/>
          <p14:tracePt t="9410" x="6924675" y="1119188"/>
          <p14:tracePt t="9425" x="6929438" y="1114425"/>
          <p14:tracePt t="9441" x="6934200" y="1109663"/>
          <p14:tracePt t="9458" x="6938963" y="1104900"/>
          <p14:tracePt t="11298" x="6991350" y="1100138"/>
          <p14:tracePt t="11306" x="7038975" y="1128713"/>
          <p14:tracePt t="11312" x="7062788" y="1138238"/>
          <p14:tracePt t="11343" x="7077075" y="1143000"/>
          <p14:tracePt t="11385" x="7077075" y="1147763"/>
          <p14:tracePt t="11394" x="7043738" y="1166813"/>
          <p14:tracePt t="11409" x="6681788" y="1328738"/>
          <p14:tracePt t="11426" x="6610350" y="1376363"/>
          <p14:tracePt t="11443" x="6591300" y="1404938"/>
          <p14:tracePt t="11459" x="6519863" y="1509713"/>
          <p14:tracePt t="11476" x="6200775" y="1790700"/>
          <p14:tracePt t="11493" x="5195888" y="2295525"/>
          <p14:tracePt t="11509" x="3886200" y="2681288"/>
          <p14:tracePt t="11527" x="2867025" y="2857500"/>
          <p14:tracePt t="11543" x="2381250" y="2933700"/>
          <p14:tracePt t="11546" x="2314575" y="2933700"/>
          <p14:tracePt t="11560" x="2290763" y="2933700"/>
          <p14:tracePt t="11593" x="2286000" y="2928938"/>
          <p14:tracePt t="11609" x="2290763" y="2919413"/>
          <p14:tracePt t="11627" x="2295525" y="2914650"/>
          <p14:tracePt t="11643" x="2295525" y="2905125"/>
          <p14:tracePt t="11660" x="2281238" y="2900363"/>
          <p14:tracePt t="11676" x="2271713" y="2890838"/>
          <p14:tracePt t="11729" x="2266950" y="2890838"/>
          <p14:tracePt t="11738" x="2266950" y="2871788"/>
          <p14:tracePt t="11745" x="2281238" y="2862263"/>
          <p14:tracePt t="11760" x="2290763" y="2852738"/>
          <p14:tracePt t="11777" x="2324100" y="2809875"/>
          <p14:tracePt t="11793" x="2333625" y="2800350"/>
          <p14:tracePt t="11811" x="2347913" y="2776538"/>
          <p14:tracePt t="11827" x="2352675" y="2762250"/>
          <p14:tracePt t="11844" x="2352675" y="2747963"/>
          <p14:tracePt t="11860" x="2352675" y="2728913"/>
          <p14:tracePt t="11877" x="2338388" y="2705100"/>
          <p14:tracePt t="11893" x="2295525" y="2676525"/>
          <p14:tracePt t="11910" x="2228850" y="2667000"/>
          <p14:tracePt t="11927" x="2162175" y="2657475"/>
          <p14:tracePt t="11944" x="2100263" y="2647950"/>
          <p14:tracePt t="11946" x="2071688" y="2647950"/>
          <p14:tracePt t="11960" x="2047875" y="2647950"/>
          <p14:tracePt t="11977" x="1966913" y="2647950"/>
          <p14:tracePt t="11994" x="1952625" y="2647950"/>
          <p14:tracePt t="12010" x="1947863" y="2647950"/>
          <p14:tracePt t="12027" x="1933575" y="2662238"/>
          <p14:tracePt t="12044" x="1924050" y="2686050"/>
          <p14:tracePt t="12060" x="1900238" y="2724150"/>
          <p14:tracePt t="12077" x="1881188" y="2767013"/>
          <p14:tracePt t="12094" x="1866900" y="2819400"/>
          <p14:tracePt t="12110" x="1847850" y="2886075"/>
          <p14:tracePt t="12127" x="1828800" y="2957513"/>
          <p14:tracePt t="12144" x="1819275" y="3009900"/>
          <p14:tracePt t="12146" x="1819275" y="3033713"/>
          <p14:tracePt t="12161" x="1819275" y="3081338"/>
          <p14:tracePt t="12177" x="1819275" y="3133725"/>
          <p14:tracePt t="12194" x="1819275" y="3195638"/>
          <p14:tracePt t="12210" x="1847850" y="3262313"/>
          <p14:tracePt t="12227" x="1866900" y="3338513"/>
          <p14:tracePt t="12244" x="1890713" y="3424238"/>
          <p14:tracePt t="12261" x="1943100" y="3533775"/>
          <p14:tracePt t="12277" x="1985963" y="3614738"/>
          <p14:tracePt t="12294" x="2014538" y="3690938"/>
          <p14:tracePt t="12311" x="2043113" y="3762375"/>
          <p14:tracePt t="12327" x="2076450" y="3810000"/>
          <p14:tracePt t="12329" x="2095500" y="3838575"/>
          <p14:tracePt t="12344" x="2114550" y="3867150"/>
          <p14:tracePt t="12361" x="2181225" y="3924300"/>
          <p14:tracePt t="12377" x="2214563" y="3952875"/>
          <p14:tracePt t="12394" x="2257425" y="3995738"/>
          <p14:tracePt t="12410" x="2300288" y="4019550"/>
          <p14:tracePt t="12428" x="2381250" y="4043363"/>
          <p14:tracePt t="12443" x="2462213" y="4071938"/>
          <p14:tracePt t="12461" x="2538413" y="4090988"/>
          <p14:tracePt t="12477" x="2624138" y="4110038"/>
          <p14:tracePt t="12494" x="2714625" y="4133850"/>
          <p14:tracePt t="12511" x="2800350" y="4143375"/>
          <p14:tracePt t="12527" x="2886075" y="4143375"/>
          <p14:tracePt t="12530" x="2938463" y="4143375"/>
          <p14:tracePt t="12545" x="2976563" y="4143375"/>
          <p14:tracePt t="12561" x="3090863" y="4143375"/>
          <p14:tracePt t="12577" x="3167063" y="4143375"/>
          <p14:tracePt t="12594" x="3257550" y="4138613"/>
          <p14:tracePt t="12611" x="3348038" y="4114800"/>
          <p14:tracePt t="12627" x="3438525" y="4105275"/>
          <p14:tracePt t="12644" x="3529013" y="4095750"/>
          <p14:tracePt t="12662" x="3571875" y="4086225"/>
          <p14:tracePt t="12678" x="3605213" y="4081463"/>
          <p14:tracePt t="12694" x="3619500" y="4067175"/>
          <p14:tracePt t="12711" x="3643313" y="4043363"/>
          <p14:tracePt t="12728" x="3667125" y="4014788"/>
          <p14:tracePt t="12745" x="3733800" y="3938588"/>
          <p14:tracePt t="12761" x="3762375" y="3910013"/>
          <p14:tracePt t="12777" x="3871913" y="3819525"/>
          <p14:tracePt t="12794" x="3924300" y="3786188"/>
          <p14:tracePt t="12811" x="3957638" y="3757613"/>
          <p14:tracePt t="12827" x="3981450" y="3738563"/>
          <p14:tracePt t="12845" x="4005263" y="3724275"/>
          <p14:tracePt t="12861" x="4033838" y="3671888"/>
          <p14:tracePt t="12878" x="4067175" y="3609975"/>
          <p14:tracePt t="12895" x="4090988" y="3524250"/>
          <p14:tracePt t="12911" x="4105275" y="3443288"/>
          <p14:tracePt t="12928" x="4114800" y="3367088"/>
          <p14:tracePt t="12946" x="4114800" y="3300413"/>
          <p14:tracePt t="12961" x="4114800" y="3290888"/>
          <p14:tracePt t="12978" x="4100513" y="3257550"/>
          <p14:tracePt t="12994" x="4090988" y="3233738"/>
          <p14:tracePt t="13011" x="4071938" y="3205163"/>
          <p14:tracePt t="13027" x="4052888" y="3167063"/>
          <p14:tracePt t="13045" x="4005263" y="3119438"/>
          <p14:tracePt t="13061" x="3948113" y="3071813"/>
          <p14:tracePt t="13078" x="3900488" y="3033713"/>
          <p14:tracePt t="13095" x="3862388" y="3005138"/>
          <p14:tracePt t="13111" x="3824288" y="2971800"/>
          <p14:tracePt t="13128" x="3786188" y="2938463"/>
          <p14:tracePt t="13145" x="3681413" y="2881313"/>
          <p14:tracePt t="13161" x="3581400" y="2828925"/>
          <p14:tracePt t="13178" x="3495675" y="2790825"/>
          <p14:tracePt t="13194" x="3409950" y="2757488"/>
          <p14:tracePt t="13211" x="3348038" y="2733675"/>
          <p14:tracePt t="13228" x="3300413" y="2719388"/>
          <p14:tracePt t="13244" x="3257550" y="2700338"/>
          <p14:tracePt t="13261" x="3167063" y="2690813"/>
          <p14:tracePt t="13278" x="3033713" y="2671763"/>
          <p14:tracePt t="13295" x="2909888" y="2647950"/>
          <p14:tracePt t="13311" x="2805113" y="2638425"/>
          <p14:tracePt t="13328" x="2752725" y="2628900"/>
          <p14:tracePt t="13345" x="2709863" y="2619375"/>
          <p14:tracePt t="13361" x="2628900" y="2609850"/>
          <p14:tracePt t="13378" x="2557463" y="2609850"/>
          <p14:tracePt t="13395" x="2490788" y="2609850"/>
          <p14:tracePt t="13412" x="2443163" y="2609850"/>
          <p14:tracePt t="13428" x="2414588" y="2609850"/>
          <p14:tracePt t="13445" x="2386013" y="2609850"/>
          <p14:tracePt t="13462" x="2371725" y="2624138"/>
          <p14:tracePt t="13478" x="2357438" y="2633663"/>
          <p14:tracePt t="13495" x="2338388" y="2643188"/>
          <p14:tracePt t="13511" x="2324100" y="2662238"/>
          <p14:tracePt t="13528" x="2295525" y="2690813"/>
          <p14:tracePt t="13530" x="2286000" y="2700338"/>
          <p14:tracePt t="13545" x="2266950" y="2724150"/>
          <p14:tracePt t="13561" x="2238375" y="2747963"/>
          <p14:tracePt t="13578" x="2190750" y="2781300"/>
          <p14:tracePt t="13595" x="2138363" y="2824163"/>
          <p14:tracePt t="13612" x="2066925" y="2890838"/>
          <p14:tracePt t="13628" x="2028825" y="2943225"/>
          <p14:tracePt t="13645" x="1995488" y="3005138"/>
          <p14:tracePt t="13662" x="1971675" y="3052763"/>
          <p14:tracePt t="13678" x="1971675" y="3090863"/>
          <p14:tracePt t="13695" x="1971675" y="3128963"/>
          <p14:tracePt t="13697" x="1971675" y="3157538"/>
          <p14:tracePt t="13711" x="1966913" y="3176588"/>
          <p14:tracePt t="13729" x="1957388" y="3214688"/>
          <p14:tracePt t="13745" x="1947863" y="3290888"/>
          <p14:tracePt t="13761" x="1947863" y="3343275"/>
          <p14:tracePt t="13778" x="1947863" y="3381375"/>
          <p14:tracePt t="13796" x="1947863" y="3409950"/>
          <p14:tracePt t="13812" x="1947863" y="3433763"/>
          <p14:tracePt t="13828" x="1947863" y="3438525"/>
          <p14:tracePt t="13845" x="1947863" y="3448050"/>
          <p14:tracePt t="13862" x="1952625" y="3467100"/>
          <p14:tracePt t="13879" x="1962150" y="3486150"/>
          <p14:tracePt t="13882" x="1962150" y="3490913"/>
          <p14:tracePt t="13898" x="1971675" y="3509963"/>
          <p14:tracePt t="13913" x="1981200" y="3529013"/>
          <p14:tracePt t="13928" x="1995488" y="3543300"/>
          <p14:tracePt t="13945" x="2009775" y="3557588"/>
          <p14:tracePt t="13962" x="2014538" y="3562350"/>
          <p14:tracePt t="13978" x="2024063" y="3571875"/>
          <p14:tracePt t="13995" x="2038350" y="3595688"/>
          <p14:tracePt t="14012" x="2062163" y="3633788"/>
          <p14:tracePt t="14029" x="2076450" y="3667125"/>
          <p14:tracePt t="14046" x="2114550" y="3700463"/>
          <p14:tracePt t="14062" x="2152650" y="3743325"/>
          <p14:tracePt t="14078" x="2176463" y="3767138"/>
          <p14:tracePt t="14096" x="2190750" y="3781425"/>
          <p14:tracePt t="14113" x="2205038" y="3795713"/>
          <p14:tracePt t="14129" x="2219325" y="3810000"/>
          <p14:tracePt t="14145" x="2233613" y="3824288"/>
          <p14:tracePt t="14162" x="2247900" y="3843338"/>
          <p14:tracePt t="14179" x="2262188" y="3852863"/>
          <p14:tracePt t="14195" x="2295525" y="3867150"/>
          <p14:tracePt t="14212" x="2309813" y="3871913"/>
          <p14:tracePt t="14229" x="2319338" y="3876675"/>
          <p14:tracePt t="14246" x="2338388" y="3876675"/>
          <p14:tracePt t="14262" x="2352675" y="3881438"/>
          <p14:tracePt t="14279" x="2366963" y="3890963"/>
          <p14:tracePt t="14296" x="2381250" y="3890963"/>
          <p14:tracePt t="14313" x="2405063" y="3905250"/>
          <p14:tracePt t="14329" x="2414588" y="3910013"/>
          <p14:tracePt t="14346" x="2457450" y="3919538"/>
          <p14:tracePt t="14362" x="2509838" y="3933825"/>
          <p14:tracePt t="14379" x="2547938" y="3933825"/>
          <p14:tracePt t="14395" x="2590800" y="3943350"/>
          <p14:tracePt t="14413" x="2628900" y="3952875"/>
          <p14:tracePt t="14429" x="2690813" y="3957638"/>
          <p14:tracePt t="14446" x="2733675" y="3962400"/>
          <p14:tracePt t="14463" x="2786063" y="3962400"/>
          <p14:tracePt t="14479" x="2824163" y="3962400"/>
          <p14:tracePt t="14481" x="2852738" y="3962400"/>
          <p14:tracePt t="14496" x="2876550" y="3962400"/>
          <p14:tracePt t="14513" x="2943225" y="3957638"/>
          <p14:tracePt t="14529" x="2971800" y="3948113"/>
          <p14:tracePt t="14545" x="3005138" y="3948113"/>
          <p14:tracePt t="14564" x="3038475" y="3948113"/>
          <p14:tracePt t="14579" x="3067050" y="3948113"/>
          <p14:tracePt t="14597" x="3119438" y="3948113"/>
          <p14:tracePt t="14612" x="3171825" y="3948113"/>
          <p14:tracePt t="14629" x="3228975" y="3948113"/>
          <p14:tracePt t="14646" x="3271838" y="3948113"/>
          <p14:tracePt t="14663" x="3300413" y="3948113"/>
          <p14:tracePt t="14679" x="3324225" y="3948113"/>
          <p14:tracePt t="14696" x="3343275" y="3943350"/>
          <p14:tracePt t="14713" x="3409950" y="3933825"/>
          <p14:tracePt t="14729" x="3462338" y="3924300"/>
          <p14:tracePt t="14746" x="3514725" y="3914775"/>
          <p14:tracePt t="14762" x="3552825" y="3914775"/>
          <p14:tracePt t="14779" x="3576638" y="3905250"/>
          <p14:tracePt t="14797" x="3595688" y="3900488"/>
          <p14:tracePt t="14813" x="3619500" y="3890963"/>
          <p14:tracePt t="14829" x="3662363" y="3862388"/>
          <p14:tracePt t="14846" x="3709988" y="3814763"/>
          <p14:tracePt t="14862" x="3771900" y="3767138"/>
          <p14:tracePt t="14864" x="3800475" y="3748088"/>
          <p14:tracePt t="14879" x="3819525" y="3719513"/>
          <p14:tracePt t="14883" x="3833813" y="3705225"/>
          <p14:tracePt t="14897" x="3857625" y="3652838"/>
          <p14:tracePt t="14913" x="3871913" y="3595688"/>
          <p14:tracePt t="14929" x="3890963" y="3538538"/>
          <p14:tracePt t="14946" x="3900488" y="3462338"/>
          <p14:tracePt t="14963" x="3914775" y="3405188"/>
          <p14:tracePt t="14979" x="3924300" y="3362325"/>
          <p14:tracePt t="14996" x="3938588" y="3333750"/>
          <p14:tracePt t="15013" x="3957638" y="3300413"/>
          <p14:tracePt t="15029" x="3962400" y="3281363"/>
          <p14:tracePt t="15046" x="3981450" y="3238500"/>
          <p14:tracePt t="15063" x="3990975" y="3195638"/>
          <p14:tracePt t="15079" x="3995738" y="3152775"/>
          <p14:tracePt t="15082" x="3995738" y="3119438"/>
          <p14:tracePt t="15097" x="3995738" y="3067050"/>
          <p14:tracePt t="15113" x="3995738" y="3014663"/>
          <p14:tracePt t="15129" x="3981450" y="2947988"/>
          <p14:tracePt t="15146" x="3971925" y="2895600"/>
          <p14:tracePt t="15162" x="3948113" y="2852738"/>
          <p14:tracePt t="15179" x="3919538" y="2795588"/>
          <p14:tracePt t="15196" x="3871913" y="2747963"/>
          <p14:tracePt t="15213" x="3810000" y="2714625"/>
          <p14:tracePt t="15229" x="3729038" y="2676525"/>
          <p14:tracePt t="15246" x="3624263" y="2633663"/>
          <p14:tracePt t="15263" x="3529013" y="2590800"/>
          <p14:tracePt t="15279" x="3448050" y="2562225"/>
          <p14:tracePt t="15281" x="3424238" y="2552700"/>
          <p14:tracePt t="15297" x="3381375" y="2533650"/>
          <p14:tracePt t="15313" x="3281363" y="2495550"/>
          <p14:tracePt t="15329" x="3243263" y="2486025"/>
          <p14:tracePt t="15346" x="3214688" y="2476500"/>
          <p14:tracePt t="15364" x="3190875" y="2476500"/>
          <p14:tracePt t="15379" x="3171825" y="2476500"/>
          <p14:tracePt t="15397" x="3152775" y="2476500"/>
          <p14:tracePt t="15413" x="3119438" y="2476500"/>
          <p14:tracePt t="15430" x="3062288" y="2476500"/>
          <p14:tracePt t="15446" x="3009900" y="2476500"/>
          <p14:tracePt t="15463" x="2947988" y="2476500"/>
          <p14:tracePt t="15480" x="2900363" y="2476500"/>
          <p14:tracePt t="15482" x="2881313" y="2476500"/>
          <p14:tracePt t="15496" x="2843213" y="2476500"/>
          <p14:tracePt t="15513" x="2805113" y="2476500"/>
          <p14:tracePt t="15529" x="2752725" y="2476500"/>
          <p14:tracePt t="15546" x="2709863" y="2476500"/>
          <p14:tracePt t="15563" x="2676525" y="2476500"/>
          <p14:tracePt t="15580" x="2638425" y="2476500"/>
          <p14:tracePt t="15597" x="2605088" y="2476500"/>
          <p14:tracePt t="15614" x="2586038" y="2476500"/>
          <p14:tracePt t="15630" x="2566988" y="2476500"/>
          <p14:tracePt t="15647" x="2543175" y="2481263"/>
          <p14:tracePt t="15663" x="2514600" y="2495550"/>
          <p14:tracePt t="15666" x="2495550" y="2505075"/>
          <p14:tracePt t="15680" x="2481263" y="2514600"/>
          <p14:tracePt t="15697" x="2414588" y="2552700"/>
          <p14:tracePt t="15713" x="2362200" y="2571750"/>
          <p14:tracePt t="15730" x="2319338" y="2590800"/>
          <p14:tracePt t="15747" x="2309813" y="2595563"/>
          <p14:tracePt t="15763" x="2295525" y="2595563"/>
          <p14:tracePt t="15780" x="2290763" y="2605088"/>
          <p14:tracePt t="15797" x="2281238" y="2605088"/>
          <p14:tracePt t="15813" x="2271713" y="2605088"/>
          <p14:tracePt t="15830" x="2247900" y="2614613"/>
          <p14:tracePt t="15847" x="2209800" y="2619375"/>
          <p14:tracePt t="15863" x="2119313" y="2628900"/>
          <p14:tracePt t="15866" x="2062163" y="2643188"/>
          <p14:tracePt t="15881" x="1962150" y="2652713"/>
          <p14:tracePt t="15897" x="1938338" y="2652713"/>
          <p14:tracePt t="15914" x="1938338" y="2657475"/>
          <p14:tracePt t="15969" x="1933575" y="2662238"/>
          <p14:tracePt t="15978" x="1928813" y="2676525"/>
          <p14:tracePt t="15984" x="1919288" y="2700338"/>
          <p14:tracePt t="15997" x="1909763" y="2714625"/>
          <p14:tracePt t="16014" x="1890713" y="2781300"/>
          <p14:tracePt t="16030" x="1871663" y="2847975"/>
          <p14:tracePt t="16046" x="1862138" y="2900363"/>
          <p14:tracePt t="16064" x="1857375" y="2938463"/>
          <p14:tracePt t="16080" x="1857375" y="2981325"/>
          <p14:tracePt t="16097" x="1857375" y="3005138"/>
          <p14:tracePt t="16113" x="1857375" y="3024188"/>
          <p14:tracePt t="16130" x="1857375" y="3052763"/>
          <p14:tracePt t="16147" x="1857375" y="3081338"/>
          <p14:tracePt t="16164" x="1857375" y="3133725"/>
          <p14:tracePt t="16180" x="1866900" y="3167063"/>
          <p14:tracePt t="16197" x="1881188" y="3205163"/>
          <p14:tracePt t="16215" x="1900238" y="3248025"/>
          <p14:tracePt t="16230" x="1914525" y="3271838"/>
          <p14:tracePt t="16247" x="1924050" y="3295650"/>
          <p14:tracePt t="16265" x="1947863" y="3324225"/>
          <p14:tracePt t="16280" x="1957388" y="3338513"/>
          <p14:tracePt t="16297" x="1976438" y="3367088"/>
          <p14:tracePt t="16314" x="1995488" y="3395663"/>
          <p14:tracePt t="16330" x="2014538" y="3448050"/>
          <p14:tracePt t="16347" x="2028825" y="3505200"/>
          <p14:tracePt t="16364" x="2047875" y="3567113"/>
          <p14:tracePt t="16381" x="2076450" y="3619500"/>
          <p14:tracePt t="16397" x="2085975" y="3638550"/>
          <p14:tracePt t="16414" x="2100263" y="3662363"/>
          <p14:tracePt t="16430" x="2100263" y="3667125"/>
          <p14:tracePt t="16515" x="2100263" y="3671888"/>
          <p14:tracePt t="16522" x="2105025" y="3671888"/>
          <p14:tracePt t="16537" x="2119313" y="3676650"/>
          <p14:tracePt t="16547" x="2128838" y="3686175"/>
          <p14:tracePt t="16564" x="2152650" y="3700463"/>
          <p14:tracePt t="16581" x="2181225" y="3705225"/>
          <p14:tracePt t="16597" x="2209800" y="3714750"/>
          <p14:tracePt t="16614" x="2233613" y="3714750"/>
          <p14:tracePt t="16630" x="2247900" y="3719513"/>
          <p14:tracePt t="16647" x="2257425" y="3719513"/>
          <p14:tracePt t="16665" x="2266950" y="3719513"/>
          <p14:tracePt t="16681" x="2276475" y="3719513"/>
          <p14:tracePt t="16698" x="2281238" y="3719513"/>
          <p14:tracePt t="16969" x="2286000" y="3724275"/>
          <p14:tracePt t="19882" x="2286000" y="3700463"/>
          <p14:tracePt t="19897" x="2286000" y="3695700"/>
          <p14:tracePt t="19917" x="2300288" y="3695700"/>
          <p14:tracePt t="20194" x="2305050" y="3695700"/>
          <p14:tracePt t="20201" x="2328863" y="3695700"/>
          <p14:tracePt t="20217" x="2357438" y="3695700"/>
          <p14:tracePt t="20233" x="2371725" y="3695700"/>
          <p14:tracePt t="20250" x="2381250" y="3695700"/>
          <p14:tracePt t="20267" x="2390775" y="3695700"/>
          <p14:tracePt t="20284" x="2395538" y="3695700"/>
          <p14:tracePt t="20301" x="2400300" y="3695700"/>
          <p14:tracePt t="20317" x="2414588" y="3695700"/>
          <p14:tracePt t="20334" x="2443163" y="3695700"/>
          <p14:tracePt t="20350" x="2462213" y="3695700"/>
          <p14:tracePt t="20367" x="2500313" y="3695700"/>
          <p14:tracePt t="20384" x="2528888" y="3695700"/>
          <p14:tracePt t="20400" x="2595563" y="3695700"/>
          <p14:tracePt t="20417" x="2795588" y="3695700"/>
          <p14:tracePt t="20434" x="2909888" y="3695700"/>
          <p14:tracePt t="20450" x="2990850" y="3676650"/>
          <p14:tracePt t="20468" x="3038475" y="3648075"/>
          <p14:tracePt t="20484" x="3114675" y="3609975"/>
          <p14:tracePt t="20500" x="3219450" y="3567113"/>
          <p14:tracePt t="20517" x="3300413" y="3538538"/>
          <p14:tracePt t="20534" x="3495675" y="3500438"/>
          <p14:tracePt t="20551" x="3729038" y="3471863"/>
          <p14:tracePt t="20567" x="4014788" y="3471863"/>
          <p14:tracePt t="20570" x="4171950" y="3471863"/>
          <p14:tracePt t="20584" x="4481513" y="3471863"/>
          <p14:tracePt t="20601" x="4791075" y="3471863"/>
          <p14:tracePt t="20617" x="5038725" y="3471863"/>
          <p14:tracePt t="20634" x="5248275" y="3471863"/>
          <p14:tracePt t="20650" x="5376863" y="3471863"/>
          <p14:tracePt t="20667" x="5467350" y="3471863"/>
          <p14:tracePt t="20684" x="5514975" y="3471863"/>
          <p14:tracePt t="20701" x="5572125" y="3490913"/>
          <p14:tracePt t="20717" x="5619750" y="3529013"/>
          <p14:tracePt t="20735" x="5691188" y="3567113"/>
          <p14:tracePt t="20751" x="5724525" y="3586163"/>
          <p14:tracePt t="20753" x="5734050" y="3586163"/>
          <p14:tracePt t="20768" x="5748338" y="3609975"/>
          <p14:tracePt t="20801" x="5748338" y="3619500"/>
          <p14:tracePt t="20817" x="5748338" y="3638550"/>
          <p14:tracePt t="20834" x="5748338" y="3667125"/>
          <p14:tracePt t="20851" x="5748338" y="3705225"/>
          <p14:tracePt t="20868" x="5748338" y="3743325"/>
          <p14:tracePt t="20885" x="5748338" y="3757613"/>
          <p14:tracePt t="20901" x="5757863" y="3771900"/>
          <p14:tracePt t="20918" x="5757863" y="3776663"/>
          <p14:tracePt t="20935" x="5757863" y="3795713"/>
          <p14:tracePt t="20951" x="5757863" y="3824288"/>
          <p14:tracePt t="20953" x="5757863" y="3838575"/>
          <p14:tracePt t="20968" x="5757863" y="3862388"/>
          <p14:tracePt t="20985" x="5757863" y="3890963"/>
          <p14:tracePt t="21001" x="5757863" y="3924300"/>
          <p14:tracePt t="21018" x="5757863" y="3933825"/>
          <p14:tracePt t="21034" x="5757863" y="3952875"/>
          <p14:tracePt t="21051" x="5757863" y="3981450"/>
          <p14:tracePt t="21068" x="5757863" y="4010025"/>
          <p14:tracePt t="21084" x="5757863" y="4038600"/>
          <p14:tracePt t="21101" x="5781675" y="4076700"/>
          <p14:tracePt t="21117" x="5791200" y="4105275"/>
          <p14:tracePt t="21135" x="5805488" y="4119563"/>
          <p14:tracePt t="21152" x="5810250" y="4119563"/>
          <p14:tracePt t="21168" x="5819775" y="4119563"/>
          <p14:tracePt t="21185" x="5848350" y="4119563"/>
          <p14:tracePt t="21201" x="5891213" y="4110038"/>
          <p14:tracePt t="21218" x="5938838" y="4090988"/>
          <p14:tracePt t="21234" x="5962650" y="4090988"/>
          <p14:tracePt t="21251" x="5991225" y="4081463"/>
          <p14:tracePt t="21268" x="6034088" y="4076700"/>
          <p14:tracePt t="21285" x="6053138" y="4067175"/>
          <p14:tracePt t="21302" x="6067425" y="4052888"/>
          <p14:tracePt t="21318" x="6072188" y="4043363"/>
          <p14:tracePt t="21335" x="6086475" y="4019550"/>
          <p14:tracePt t="21352" x="6096000" y="4005263"/>
          <p14:tracePt t="21354" x="6105525" y="3986213"/>
          <p14:tracePt t="21368" x="6110288" y="3976688"/>
          <p14:tracePt t="21384" x="6119813" y="3962400"/>
          <p14:tracePt t="21402" x="6119813" y="3957638"/>
          <p14:tracePt t="21418" x="6124575" y="3957638"/>
          <p14:tracePt t="21434" x="6143625" y="3957638"/>
          <p14:tracePt t="21451" x="6153150" y="3948113"/>
          <p14:tracePt t="21468" x="6176963" y="3924300"/>
          <p14:tracePt t="21485" x="6205538" y="3895725"/>
          <p14:tracePt t="21502" x="6224588" y="3867150"/>
          <p14:tracePt t="21518" x="6248400" y="3843338"/>
          <p14:tracePt t="21536" x="6276975" y="3810000"/>
          <p14:tracePt t="21552" x="6305550" y="3786188"/>
          <p14:tracePt t="21569" x="6343650" y="3767138"/>
          <p14:tracePt t="21585" x="6353175" y="3757613"/>
          <p14:tracePt t="21602" x="6357938" y="3748088"/>
          <p14:tracePt t="21618" x="6362700" y="3738563"/>
          <p14:tracePt t="21635" x="6367463" y="3733800"/>
          <p14:tracePt t="21651" x="6367463" y="3719513"/>
          <p14:tracePt t="21668" x="6367463" y="3709988"/>
          <p14:tracePt t="21686" x="6367463" y="3700463"/>
          <p14:tracePt t="21702" x="6367463" y="3690938"/>
          <p14:tracePt t="21719" x="6367463" y="3676650"/>
          <p14:tracePt t="21735" x="6357938" y="3662363"/>
          <p14:tracePt t="21752" x="6348413" y="3652838"/>
          <p14:tracePt t="21768" x="6343650" y="3633788"/>
          <p14:tracePt t="21785" x="6338888" y="3629025"/>
          <p14:tracePt t="21801" x="6324600" y="3614738"/>
          <p14:tracePt t="21818" x="6315075" y="3600450"/>
          <p14:tracePt t="21835" x="6305550" y="3576638"/>
          <p14:tracePt t="21852" x="6291263" y="3548063"/>
          <p14:tracePt t="21868" x="6276975" y="3514725"/>
          <p14:tracePt t="21885" x="6276975" y="3486150"/>
          <p14:tracePt t="21902" x="6267450" y="3471863"/>
          <p14:tracePt t="21919" x="6257925" y="3457575"/>
          <p14:tracePt t="21935" x="6253163" y="3443288"/>
          <p14:tracePt t="21938" x="6248400" y="3438525"/>
          <p14:tracePt t="21952" x="6243638" y="3433763"/>
          <p14:tracePt t="21985" x="6224588" y="3419475"/>
          <p14:tracePt t="22002" x="6196013" y="3400425"/>
          <p14:tracePt t="22018" x="6172200" y="3390900"/>
          <p14:tracePt t="22035" x="6143625" y="3381375"/>
          <p14:tracePt t="22052" x="6115050" y="3367088"/>
          <p14:tracePt t="22068" x="6081713" y="3348038"/>
          <p14:tracePt t="22086" x="6062663" y="3343275"/>
          <p14:tracePt t="22102" x="6034088" y="3333750"/>
          <p14:tracePt t="22119" x="6019800" y="3333750"/>
          <p14:tracePt t="22136" x="6000750" y="3333750"/>
          <p14:tracePt t="22153" x="5967413" y="3324225"/>
          <p14:tracePt t="22169" x="5943600" y="3319463"/>
          <p14:tracePt t="22185" x="5924550" y="3314700"/>
          <p14:tracePt t="22202" x="5900738" y="3309938"/>
          <p14:tracePt t="22218" x="5876925" y="3309938"/>
          <p14:tracePt t="22235" x="5843588" y="3309938"/>
          <p14:tracePt t="22253" x="5824538" y="3309938"/>
          <p14:tracePt t="22269" x="5800725" y="3309938"/>
          <p14:tracePt t="22286" x="5791200" y="3309938"/>
          <p14:tracePt t="22303" x="5786438" y="3309938"/>
          <p14:tracePt t="22319" x="5762625" y="3309938"/>
          <p14:tracePt t="22336" x="5753100" y="3319463"/>
          <p14:tracePt t="22353" x="5724525" y="3324225"/>
          <p14:tracePt t="22368" x="5662613" y="3333750"/>
          <p14:tracePt t="22385" x="5619750" y="3343275"/>
          <p14:tracePt t="22402" x="5595938" y="3352800"/>
          <p14:tracePt t="22419" x="5581650" y="3352800"/>
          <p14:tracePt t="22435" x="5576888" y="3362325"/>
          <p14:tracePt t="22453" x="5562600" y="3367088"/>
          <p14:tracePt t="22469" x="5553075" y="3376613"/>
          <p14:tracePt t="22486" x="5543550" y="3386138"/>
          <p14:tracePt t="22503" x="5538788" y="3395663"/>
          <p14:tracePt t="22506" x="5524500" y="3419475"/>
          <p14:tracePt t="22520" x="5514975" y="3424238"/>
          <p14:tracePt t="22536" x="5514975" y="3438525"/>
          <p14:tracePt t="22553" x="5505450" y="3443288"/>
          <p14:tracePt t="22569" x="5495925" y="3476625"/>
          <p14:tracePt t="22585" x="5486400" y="3490913"/>
          <p14:tracePt t="22602" x="5486400" y="3505200"/>
          <p14:tracePt t="22619" x="5486400" y="3514725"/>
          <p14:tracePt t="22636" x="5481638" y="3524250"/>
          <p14:tracePt t="22653" x="5481638" y="3533775"/>
          <p14:tracePt t="22669" x="5481638" y="3552825"/>
          <p14:tracePt t="22686" x="5481638" y="3576638"/>
          <p14:tracePt t="22703" x="5472113" y="3605213"/>
          <p14:tracePt t="22719" x="5472113" y="3624263"/>
          <p14:tracePt t="22737" x="5472113" y="3657600"/>
          <p14:tracePt t="22753" x="5472113" y="3667125"/>
          <p14:tracePt t="22769" x="5472113" y="3700463"/>
          <p14:tracePt t="22785" x="5472113" y="3719513"/>
          <p14:tracePt t="22803" x="5472113" y="3733800"/>
          <p14:tracePt t="22819" x="5472113" y="3752850"/>
          <p14:tracePt t="22836" x="5472113" y="3767138"/>
          <p14:tracePt t="22852" x="5472113" y="3771900"/>
          <p14:tracePt t="22869" x="5481638" y="3781425"/>
          <p14:tracePt t="22886" x="5481638" y="3805238"/>
          <p14:tracePt t="22903" x="5486400" y="3824288"/>
          <p14:tracePt t="22919" x="5495925" y="3843338"/>
          <p14:tracePt t="22937" x="5510213" y="3890963"/>
          <p14:tracePt t="22953" x="5514975" y="3914775"/>
          <p14:tracePt t="22969" x="5524500" y="3924300"/>
          <p14:tracePt t="22986" x="5534025" y="3938588"/>
          <p14:tracePt t="23003" x="5538788" y="3943350"/>
          <p14:tracePt t="23019" x="5548313" y="3948113"/>
          <p14:tracePt t="23036" x="5562600" y="3948113"/>
          <p14:tracePt t="23053" x="5572125" y="3948113"/>
          <p14:tracePt t="23069" x="5581650" y="3952875"/>
          <p14:tracePt t="23086" x="5591175" y="3962400"/>
          <p14:tracePt t="23103" x="5619750" y="3990975"/>
          <p14:tracePt t="23119" x="5681663" y="4062413"/>
          <p14:tracePt t="23138" x="5805488" y="4200525"/>
          <p14:tracePt t="23153" x="5895975" y="4267200"/>
          <p14:tracePt t="23169" x="5986463" y="4333875"/>
          <p14:tracePt t="23186" x="6029325" y="4352925"/>
          <p14:tracePt t="23203" x="6043613" y="4357688"/>
          <p14:tracePt t="23220" x="6053138" y="4357688"/>
          <p14:tracePt t="23236" x="6062663" y="4357688"/>
          <p14:tracePt t="23254" x="6067425" y="4348163"/>
          <p14:tracePt t="23269" x="6072188" y="4348163"/>
          <p14:tracePt t="23303" x="6081713" y="4348163"/>
          <p14:tracePt t="23320" x="6091238" y="4348163"/>
          <p14:tracePt t="23338" x="6105525" y="4300538"/>
          <p14:tracePt t="23353" x="6134100" y="4233863"/>
          <p14:tracePt t="23369" x="6181725" y="4148138"/>
          <p14:tracePt t="23386" x="6215063" y="4095750"/>
          <p14:tracePt t="23403" x="6262688" y="4033838"/>
          <p14:tracePt t="23420" x="6305550" y="3981450"/>
          <p14:tracePt t="23437" x="6334125" y="3952875"/>
          <p14:tracePt t="23453" x="6343650" y="3929063"/>
          <p14:tracePt t="23469" x="6362700" y="3910013"/>
          <p14:tracePt t="23487" x="6372225" y="3900488"/>
          <p14:tracePt t="23504" x="6386513" y="3881438"/>
          <p14:tracePt t="23520" x="6396038" y="3862388"/>
          <p14:tracePt t="23537" x="6424613" y="3829050"/>
          <p14:tracePt t="23553" x="6434138" y="3814763"/>
          <p14:tracePt t="23570" x="6438900" y="3800475"/>
          <p14:tracePt t="23586" x="6443663" y="3795713"/>
          <p14:tracePt t="23603" x="6443663" y="3781425"/>
          <p14:tracePt t="23620" x="6448425" y="3771900"/>
          <p14:tracePt t="23637" x="6457950" y="3752850"/>
          <p14:tracePt t="23653" x="6472238" y="3729038"/>
          <p14:tracePt t="23670" x="6477000" y="3700463"/>
          <p14:tracePt t="23687" x="6486525" y="3676650"/>
          <p14:tracePt t="23704" x="6491288" y="3657600"/>
          <p14:tracePt t="23707" x="6491288" y="3648075"/>
          <p14:tracePt t="23719" x="6491288" y="3643313"/>
          <p14:tracePt t="23737" x="6500813" y="3624263"/>
          <p14:tracePt t="23753" x="6500813" y="3614738"/>
          <p14:tracePt t="23770" x="6500813" y="3590925"/>
          <p14:tracePt t="23786" x="6496050" y="3581400"/>
          <p14:tracePt t="23803" x="6481763" y="3548063"/>
          <p14:tracePt t="23820" x="6467475" y="3514725"/>
          <p14:tracePt t="23836" x="6448425" y="3476625"/>
          <p14:tracePt t="23854" x="6434138" y="3452813"/>
          <p14:tracePt t="23870" x="6429375" y="3419475"/>
          <p14:tracePt t="23887" x="6419850" y="3395663"/>
          <p14:tracePt t="23889" x="6415088" y="3390900"/>
          <p14:tracePt t="23904" x="6415088" y="3386138"/>
          <p14:tracePt t="23920" x="6410325" y="3386138"/>
          <p14:tracePt t="24337" x="6372225" y="3376613"/>
          <p14:tracePt t="24345" x="6319838" y="3367088"/>
          <p14:tracePt t="24354" x="6286500" y="3357563"/>
          <p14:tracePt t="24387" x="6205538" y="3324225"/>
          <p14:tracePt t="24404" x="6186488" y="3314700"/>
          <p14:tracePt t="24421" x="6172200" y="3314700"/>
          <p14:tracePt t="24437" x="6167438" y="3314700"/>
          <p14:tracePt t="24454" x="6148388" y="3314700"/>
          <p14:tracePt t="24471" x="6134100" y="3309938"/>
          <p14:tracePt t="24487" x="6119813" y="3309938"/>
          <p14:tracePt t="24504" x="6100763" y="3295650"/>
          <p14:tracePt t="24520" x="6081713" y="3295650"/>
          <p14:tracePt t="24537" x="6053138" y="3295650"/>
          <p14:tracePt t="24554" x="6034088" y="3295650"/>
          <p14:tracePt t="24571" x="6000750" y="3295650"/>
          <p14:tracePt t="24587" x="5943600" y="3314700"/>
          <p14:tracePt t="24604" x="5872163" y="3328988"/>
          <p14:tracePt t="24620" x="5810250" y="3333750"/>
          <p14:tracePt t="24638" x="5748338" y="3343275"/>
          <p14:tracePt t="24654" x="5695950" y="3357563"/>
          <p14:tracePt t="24671" x="5681663" y="3362325"/>
          <p14:tracePt t="24687" x="5662613" y="3362325"/>
          <p14:tracePt t="24705" x="5643563" y="3367088"/>
          <p14:tracePt t="24721" x="5629275" y="3371850"/>
          <p14:tracePt t="24737" x="5614988" y="3376613"/>
          <p14:tracePt t="24754" x="5605463" y="3381375"/>
          <p14:tracePt t="24771" x="5586413" y="3395663"/>
          <p14:tracePt t="24788" x="5567363" y="3409950"/>
          <p14:tracePt t="24804" x="5534025" y="3424238"/>
          <p14:tracePt t="24821" x="5491163" y="3452813"/>
          <p14:tracePt t="24838" x="5453063" y="3471863"/>
          <p14:tracePt t="24855" x="5410200" y="3505200"/>
          <p14:tracePt t="24871" x="5395913" y="3524250"/>
          <p14:tracePt t="24888" x="5376863" y="3543300"/>
          <p14:tracePt t="24890" x="5367338" y="3552825"/>
          <p14:tracePt t="24906" x="5357813" y="3581400"/>
          <p14:tracePt t="24920" x="5353050" y="3595688"/>
          <p14:tracePt t="24937" x="5338763" y="3619500"/>
          <p14:tracePt t="24954" x="5338763" y="3629025"/>
          <p14:tracePt t="24971" x="5338763" y="3657600"/>
          <p14:tracePt t="24987" x="5334000" y="3681413"/>
          <p14:tracePt t="25004" x="5334000" y="3709988"/>
          <p14:tracePt t="25021" x="5324475" y="3738563"/>
          <p14:tracePt t="25038" x="5319713" y="3786188"/>
          <p14:tracePt t="25055" x="5314950" y="3829050"/>
          <p14:tracePt t="25071" x="5310188" y="3881438"/>
          <p14:tracePt t="25074" x="5310188" y="3895725"/>
          <p14:tracePt t="25088" x="5310188" y="3910013"/>
          <p14:tracePt t="25105" x="5310188" y="3957638"/>
          <p14:tracePt t="25121" x="5310188" y="3967163"/>
          <p14:tracePt t="25138" x="5314950" y="3986213"/>
          <p14:tracePt t="25154" x="5319713" y="3995738"/>
          <p14:tracePt t="25171" x="5338763" y="4033838"/>
          <p14:tracePt t="25188" x="5353050" y="4062413"/>
          <p14:tracePt t="25205" x="5381625" y="4110038"/>
          <p14:tracePt t="25221" x="5395913" y="4124325"/>
          <p14:tracePt t="25238" x="5405438" y="4138613"/>
          <p14:tracePt t="25255" x="5419725" y="4148138"/>
          <p14:tracePt t="25271" x="5438775" y="4152900"/>
          <p14:tracePt t="25273" x="5448300" y="4152900"/>
          <p14:tracePt t="25287" x="5453063" y="4157663"/>
          <p14:tracePt t="25305" x="5472113" y="4171950"/>
          <p14:tracePt t="25321" x="5500688" y="4191000"/>
          <p14:tracePt t="25338" x="5529263" y="4210050"/>
          <p14:tracePt t="25354" x="5567363" y="4233863"/>
          <p14:tracePt t="25372" x="5595938" y="4248150"/>
          <p14:tracePt t="25388" x="5619750" y="4252913"/>
          <p14:tracePt t="25405" x="5643563" y="4257675"/>
          <p14:tracePt t="25421" x="5653088" y="4257675"/>
          <p14:tracePt t="25438" x="5667375" y="4257675"/>
          <p14:tracePt t="25455" x="5672138" y="4257675"/>
          <p14:tracePt t="25472" x="5686425" y="4257675"/>
          <p14:tracePt t="25473" x="5691188" y="4257675"/>
          <p14:tracePt t="25489" x="5710238" y="4267200"/>
          <p14:tracePt t="25504" x="5724525" y="4267200"/>
          <p14:tracePt t="25521" x="5743575" y="4267200"/>
          <p14:tracePt t="25538" x="5757863" y="4267200"/>
          <p14:tracePt t="25554" x="5776913" y="4267200"/>
          <p14:tracePt t="25572" x="5781675" y="4267200"/>
          <p14:tracePt t="25588" x="5795963" y="4267200"/>
          <p14:tracePt t="25605" x="5805488" y="4267200"/>
          <p14:tracePt t="25622" x="5810250" y="4262438"/>
          <p14:tracePt t="25638" x="5819775" y="4262438"/>
          <p14:tracePt t="25655" x="5838825" y="4262438"/>
          <p14:tracePt t="25672" x="5862638" y="4262438"/>
          <p14:tracePt t="25688" x="5881688" y="4257675"/>
          <p14:tracePt t="25705" x="5924550" y="4257675"/>
          <p14:tracePt t="25721" x="5943600" y="4257675"/>
          <p14:tracePt t="25738" x="5976938" y="4248150"/>
          <p14:tracePt t="25755" x="5986463" y="4248150"/>
          <p14:tracePt t="25772" x="6005513" y="4248150"/>
          <p14:tracePt t="25789" x="6019800" y="4248150"/>
          <p14:tracePt t="25805" x="6029325" y="4248150"/>
          <p14:tracePt t="25822" x="6038850" y="4248150"/>
          <p14:tracePt t="25838" x="6053138" y="4248150"/>
          <p14:tracePt t="26018" x="6057900" y="4243388"/>
          <p14:tracePt t="26025" x="6062663" y="4238625"/>
          <p14:tracePt t="26034" x="6062663" y="4233863"/>
          <p14:tracePt t="26041" x="6067425" y="4224338"/>
          <p14:tracePt t="26055" x="6067425" y="4219575"/>
          <p14:tracePt t="26072" x="6086475" y="4176713"/>
          <p14:tracePt t="26089" x="6167438" y="4043363"/>
          <p14:tracePt t="26105" x="6234113" y="3943350"/>
          <p14:tracePt t="26122" x="6338888" y="3829050"/>
          <p14:tracePt t="26138" x="6400800" y="3757613"/>
          <p14:tracePt t="26155" x="6429375" y="3719513"/>
          <p14:tracePt t="26172" x="6438900" y="3700463"/>
          <p14:tracePt t="26240" x="6434138" y="3700463"/>
          <p14:tracePt t="26249" x="6429375" y="3700463"/>
          <p14:tracePt t="26281" x="6419850" y="3700463"/>
          <p14:tracePt t="26313" x="6410325" y="3700463"/>
          <p14:tracePt t="26329" x="6410325" y="3705225"/>
          <p14:tracePt t="26345" x="6410325" y="3709988"/>
          <p14:tracePt t="26361" x="6410325" y="3719513"/>
          <p14:tracePt t="26376" x="6410325" y="3724275"/>
          <p14:tracePt t="26435" x="6415088" y="3729038"/>
          <p14:tracePt t="26441" x="6424613" y="3729038"/>
          <p14:tracePt t="26450" x="6443663" y="3729038"/>
          <p14:tracePt t="26458" x="6457950" y="3729038"/>
          <p14:tracePt t="26473" x="6519863" y="3729038"/>
          <p14:tracePt t="26489" x="6596063" y="3738563"/>
          <p14:tracePt t="26506" x="6667500" y="3757613"/>
          <p14:tracePt t="26522" x="6719888" y="3776663"/>
          <p14:tracePt t="26539" x="6777038" y="3786188"/>
          <p14:tracePt t="26556" x="6805613" y="3786188"/>
          <p14:tracePt t="26573" x="6843713" y="3786188"/>
          <p14:tracePt t="26589" x="6872288" y="3786188"/>
          <p14:tracePt t="26606" x="6919913" y="3786188"/>
          <p14:tracePt t="26622" x="6977063" y="3786188"/>
          <p14:tracePt t="26639" x="7053263" y="3805238"/>
          <p14:tracePt t="26656" x="7129463" y="3814763"/>
          <p14:tracePt t="26658" x="7162800" y="3824288"/>
          <p14:tracePt t="26673" x="7196138" y="3824288"/>
          <p14:tracePt t="26689" x="7243763" y="3833813"/>
          <p14:tracePt t="26706" x="7262813" y="3833813"/>
          <p14:tracePt t="26723" x="7267575" y="3833813"/>
          <p14:tracePt t="26739" x="7272338" y="3833813"/>
          <p14:tracePt t="26756" x="7286625" y="3833813"/>
          <p14:tracePt t="26772" x="7291388" y="3833813"/>
          <p14:tracePt t="26789" x="7300913" y="3833813"/>
          <p14:tracePt t="26807" x="7310438" y="3833813"/>
          <p14:tracePt t="26823" x="7319963" y="3829050"/>
          <p14:tracePt t="26865" x="7324725" y="3819525"/>
          <p14:tracePt t="27290" x="7329488" y="3819525"/>
          <p14:tracePt t="27514" x="7319963" y="3819525"/>
          <p14:tracePt t="27522" x="7272338" y="3819525"/>
          <p14:tracePt t="27556" x="6948488" y="3819525"/>
          <p14:tracePt t="27573" x="6805613" y="3819525"/>
          <p14:tracePt t="27590" x="6677025" y="3819525"/>
          <p14:tracePt t="27606" x="6591300" y="3819525"/>
          <p14:tracePt t="27623" x="6557963" y="3819525"/>
          <p14:tracePt t="27640" x="6553200" y="3819525"/>
          <p14:tracePt t="29921" x="6562725" y="3748088"/>
          <p14:tracePt t="29930" x="6581775" y="3686175"/>
          <p14:tracePt t="29943" x="6605588" y="3624263"/>
          <p14:tracePt t="29958" x="6638925" y="3519488"/>
          <p14:tracePt t="29975" x="6677025" y="3419475"/>
          <p14:tracePt t="29993" x="6724650" y="3338513"/>
          <p14:tracePt t="30008" x="6738938" y="3319463"/>
          <p14:tracePt t="30025" x="6748463" y="3295650"/>
          <p14:tracePt t="30042" x="6743700" y="3267075"/>
          <p14:tracePt t="30058" x="6734175" y="3238500"/>
          <p14:tracePt t="30075" x="6734175" y="3209925"/>
          <p14:tracePt t="30092" x="6734175" y="3171825"/>
          <p14:tracePt t="30109" x="6753225" y="3124200"/>
          <p14:tracePt t="30125" x="6781800" y="3095625"/>
          <p14:tracePt t="30142" x="6791325" y="3086100"/>
          <p14:tracePt t="30176" x="6796088" y="3086100"/>
          <p14:tracePt t="30193" x="6824663" y="3086100"/>
          <p14:tracePt t="30209" x="6843713" y="3086100"/>
          <p14:tracePt t="30225" x="6881813" y="3086100"/>
          <p14:tracePt t="30242" x="6938963" y="3067050"/>
          <p14:tracePt t="30259" x="6986588" y="3038475"/>
          <p14:tracePt t="30275" x="7024688" y="3014663"/>
          <p14:tracePt t="30292" x="7038975" y="3009900"/>
          <p14:tracePt t="30354" x="7034213" y="3009900"/>
          <p14:tracePt t="30361" x="7024688" y="3009900"/>
          <p14:tracePt t="30377" x="7019925" y="3009900"/>
          <p14:tracePt t="30392" x="7015163" y="3009900"/>
          <p14:tracePt t="30426" x="7005638" y="3009900"/>
          <p14:tracePt t="30450" x="7000875" y="3009900"/>
          <p14:tracePt t="30466" x="6996113" y="3009900"/>
          <p14:tracePt t="30482" x="6991350" y="3009900"/>
          <p14:tracePt t="30505" x="6981825" y="3009900"/>
          <p14:tracePt t="30545" x="6977063" y="3009900"/>
          <p14:tracePt t="30554" x="6972300" y="3009900"/>
          <p14:tracePt t="30561" x="6967538" y="3009900"/>
          <p14:tracePt t="30576" x="6958013" y="3009900"/>
          <p14:tracePt t="30592" x="6938963" y="3009900"/>
          <p14:tracePt t="30609" x="6819900" y="3009900"/>
          <p14:tracePt t="30625" x="6715125" y="3009900"/>
          <p14:tracePt t="30642" x="6634163" y="3009900"/>
          <p14:tracePt t="30659" x="6557963" y="3009900"/>
          <p14:tracePt t="30676" x="6481763" y="3009900"/>
          <p14:tracePt t="30693" x="6396038" y="3009900"/>
          <p14:tracePt t="30709" x="6329363" y="3009900"/>
          <p14:tracePt t="30726" x="6267450" y="3009900"/>
          <p14:tracePt t="30743" x="6215063" y="3009900"/>
          <p14:tracePt t="30759" x="6196013" y="3009900"/>
          <p14:tracePt t="30761" x="6181725" y="3009900"/>
          <p14:tracePt t="30793" x="6172200" y="3005138"/>
          <p14:tracePt t="30809" x="6157913" y="2995613"/>
          <p14:tracePt t="30826" x="6124575" y="2981325"/>
          <p14:tracePt t="30842" x="6091238" y="2967038"/>
          <p14:tracePt t="30859" x="6043613" y="2943225"/>
          <p14:tracePt t="30876" x="6024563" y="2933700"/>
          <p14:tracePt t="30893" x="6005513" y="2919413"/>
          <p14:tracePt t="30909" x="5972175" y="2900363"/>
          <p14:tracePt t="30926" x="5929313" y="2876550"/>
          <p14:tracePt t="30943" x="5872163" y="2857500"/>
          <p14:tracePt t="30959" x="5810250" y="2824163"/>
          <p14:tracePt t="30977" x="5776913" y="2800350"/>
          <p14:tracePt t="30979" x="5776913" y="2786063"/>
          <p14:tracePt t="30993" x="5757863" y="2767013"/>
          <p14:tracePt t="31009" x="5748338" y="2747963"/>
          <p14:tracePt t="31026" x="5734050" y="2714625"/>
          <p14:tracePt t="31042" x="5724525" y="2676525"/>
          <p14:tracePt t="31059" x="5705475" y="2619375"/>
          <p14:tracePt t="31077" x="5686425" y="2557463"/>
          <p14:tracePt t="31093" x="5662613" y="2481263"/>
          <p14:tracePt t="31110" x="5638800" y="2433638"/>
          <p14:tracePt t="31127" x="5634038" y="2390775"/>
          <p14:tracePt t="31142" x="5634038" y="2371725"/>
          <p14:tracePt t="31159" x="5624513" y="2343150"/>
          <p14:tracePt t="31177" x="5624513" y="2319338"/>
          <p14:tracePt t="31193" x="5638800" y="2295525"/>
          <p14:tracePt t="31209" x="5667375" y="2286000"/>
          <p14:tracePt t="31226" x="5681663" y="2276475"/>
          <p14:tracePt t="31243" x="5719763" y="2257425"/>
          <p14:tracePt t="31259" x="5762625" y="2247900"/>
          <p14:tracePt t="31276" x="5824538" y="2233613"/>
          <p14:tracePt t="31293" x="5881688" y="2233613"/>
          <p14:tracePt t="31309" x="5948363" y="2233613"/>
          <p14:tracePt t="31326" x="6038850" y="2233613"/>
          <p14:tracePt t="31343" x="6129338" y="2233613"/>
          <p14:tracePt t="31359" x="6215063" y="2233613"/>
          <p14:tracePt t="31377" x="6405563" y="2233613"/>
          <p14:tracePt t="31393" x="6562725" y="2233613"/>
          <p14:tracePt t="31409" x="6719888" y="2233613"/>
          <p14:tracePt t="31426" x="6858000" y="2233613"/>
          <p14:tracePt t="31443" x="6986588" y="2233613"/>
          <p14:tracePt t="31459" x="7100888" y="2233613"/>
          <p14:tracePt t="31477" x="7200900" y="2233613"/>
          <p14:tracePt t="31493" x="7291388" y="2247900"/>
          <p14:tracePt t="31509" x="7381875" y="2257425"/>
          <p14:tracePt t="31526" x="7434263" y="2257425"/>
          <p14:tracePt t="31543" x="7462838" y="2257425"/>
          <p14:tracePt t="31559" x="7481888" y="2257425"/>
          <p14:tracePt t="31577" x="7500938" y="2262188"/>
          <p14:tracePt t="31593" x="7505700" y="2271713"/>
          <p14:tracePt t="31609" x="7524750" y="2286000"/>
          <p14:tracePt t="31626" x="7539038" y="2309813"/>
          <p14:tracePt t="31644" x="7558088" y="2347913"/>
          <p14:tracePt t="31659" x="7562850" y="2381250"/>
          <p14:tracePt t="31677" x="7572375" y="2433638"/>
          <p14:tracePt t="31693" x="7581900" y="2514600"/>
          <p14:tracePt t="31710" x="7596188" y="2600325"/>
          <p14:tracePt t="31726" x="7615238" y="2686050"/>
          <p14:tracePt t="31745" x="7620000" y="2724150"/>
          <p14:tracePt t="31857" x="7624763" y="2728913"/>
          <p14:tracePt t="31865" x="7629525" y="2728913"/>
          <p14:tracePt t="31881" x="7634288" y="2728913"/>
          <p14:tracePt t="31897" x="7643813" y="2728913"/>
          <p14:tracePt t="31913" x="7648575" y="2728913"/>
          <p14:tracePt t="31927" x="7653338" y="2728913"/>
          <p14:tracePt t="31943" x="7662863" y="2728913"/>
          <p14:tracePt t="31960" x="7672388" y="2762250"/>
          <p14:tracePt t="31977" x="7672388" y="2790825"/>
          <p14:tracePt t="31993" x="7681913" y="2867025"/>
          <p14:tracePt t="32010" x="7691438" y="2967038"/>
          <p14:tracePt t="32026" x="7691438" y="3057525"/>
          <p14:tracePt t="32043" x="7691438" y="3133725"/>
          <p14:tracePt t="32060" x="7681913" y="3167063"/>
          <p14:tracePt t="32077" x="7658100" y="3214688"/>
          <p14:tracePt t="32094" x="7600950" y="3252788"/>
          <p14:tracePt t="32110" x="7558088" y="3267075"/>
          <p14:tracePt t="32127" x="7543800" y="3281363"/>
          <p14:tracePt t="32129" x="7539038" y="3286125"/>
          <p14:tracePt t="32146" x="7534275" y="3295650"/>
          <p14:tracePt t="32161" x="7529513" y="3305175"/>
          <p14:tracePt t="32177" x="7524750" y="3314700"/>
          <p14:tracePt t="32193" x="7524750" y="3333750"/>
          <p14:tracePt t="32210" x="7515225" y="3357563"/>
          <p14:tracePt t="32227" x="7510463" y="3371850"/>
          <p14:tracePt t="32244" x="7510463" y="3390900"/>
          <p14:tracePt t="32260" x="7500938" y="3433763"/>
          <p14:tracePt t="32277" x="7500938" y="3462338"/>
          <p14:tracePt t="32294" x="7500938" y="3514725"/>
          <p14:tracePt t="32311" x="7500938" y="3571875"/>
          <p14:tracePt t="32327" x="7481888" y="3638550"/>
          <p14:tracePt t="32329" x="7472363" y="3676650"/>
          <p14:tracePt t="32343" x="7462838" y="3705225"/>
          <p14:tracePt t="32361" x="7424738" y="3776663"/>
          <p14:tracePt t="32377" x="7358063" y="3838575"/>
          <p14:tracePt t="32394" x="7319963" y="3867150"/>
          <p14:tracePt t="32410" x="7272338" y="3905250"/>
          <p14:tracePt t="32427" x="7243763" y="3924300"/>
          <p14:tracePt t="32445" x="7224713" y="3933825"/>
          <p14:tracePt t="32477" x="7210425" y="3938588"/>
          <p14:tracePt t="32494" x="7200900" y="3938588"/>
          <p14:tracePt t="32510" x="7186613" y="3948113"/>
          <p14:tracePt t="32528" x="7162800" y="3948113"/>
          <p14:tracePt t="32545" x="7148513" y="3952875"/>
          <p14:tracePt t="32609" x="7143750" y="3952875"/>
          <p14:tracePt t="32617" x="7138988" y="3938588"/>
          <p14:tracePt t="32627" x="7138988" y="3933825"/>
          <p14:tracePt t="32644" x="7134225" y="3929063"/>
          <p14:tracePt t="32661" x="7124700" y="3919538"/>
          <p14:tracePt t="32678" x="7124700" y="3914775"/>
          <p14:tracePt t="32695" x="7100888" y="3910013"/>
          <p14:tracePt t="32711" x="7053263" y="3910013"/>
          <p14:tracePt t="32728" x="6948488" y="3910013"/>
          <p14:tracePt t="32730" x="6862763" y="3910013"/>
          <p14:tracePt t="32745" x="6677025" y="3910013"/>
          <p14:tracePt t="32761" x="6591300" y="3910013"/>
          <p14:tracePt t="32778" x="6567488" y="3910013"/>
          <p14:tracePt t="32794" x="6562725" y="3910013"/>
          <p14:tracePt t="32834" x="6543675" y="3881438"/>
          <p14:tracePt t="32844" x="6519863" y="3824288"/>
          <p14:tracePt t="32861" x="6400800" y="3657600"/>
          <p14:tracePt t="32878" x="6205538" y="3424238"/>
          <p14:tracePt t="32894" x="5967413" y="3157538"/>
          <p14:tracePt t="32898" x="5805488" y="3014663"/>
          <p14:tracePt t="32911" x="5686425" y="2909888"/>
          <p14:tracePt t="32928" x="5448300" y="2733675"/>
          <p14:tracePt t="32930" x="5348288" y="2676525"/>
          <p14:tracePt t="32945" x="5091113" y="2566988"/>
          <p14:tracePt t="32961" x="4729163" y="2462213"/>
          <p14:tracePt t="32978" x="4286250" y="2371725"/>
          <p14:tracePt t="32994" x="3867150" y="2290763"/>
          <p14:tracePt t="33011" x="3543300" y="2252663"/>
          <p14:tracePt t="33027" x="3386138" y="2214563"/>
          <p14:tracePt t="33044" x="3300413" y="2185988"/>
          <p14:tracePt t="33061" x="3233738" y="2171700"/>
          <p14:tracePt t="33078" x="3119438" y="2162175"/>
          <p14:tracePt t="33095" x="2976563" y="2152650"/>
          <p14:tracePt t="33112" x="2795588" y="2152650"/>
          <p14:tracePt t="33128" x="2652713" y="2152650"/>
          <p14:tracePt t="33144" x="2571750" y="2166938"/>
          <p14:tracePt t="33161" x="2528888" y="2185988"/>
          <p14:tracePt t="33178" x="2471738" y="2209800"/>
          <p14:tracePt t="33194" x="2414588" y="2247900"/>
          <p14:tracePt t="33212" x="2338388" y="2319338"/>
          <p14:tracePt t="33228" x="2281238" y="2405063"/>
          <p14:tracePt t="33245" x="2243138" y="2505075"/>
          <p14:tracePt t="33262" x="2214563" y="2609850"/>
          <p14:tracePt t="33278" x="2195513" y="2686050"/>
          <p14:tracePt t="33295" x="2195513" y="2800350"/>
          <p14:tracePt t="33311" x="2195513" y="2890838"/>
          <p14:tracePt t="33328" x="2200275" y="2981325"/>
          <p14:tracePt t="33331" x="2209800" y="3024188"/>
          <p14:tracePt t="33344" x="2228850" y="3109913"/>
          <p14:tracePt t="33361" x="2257425" y="3190875"/>
          <p14:tracePt t="33378" x="2281238" y="3267075"/>
          <p14:tracePt t="33394" x="2324100" y="3319463"/>
          <p14:tracePt t="33411" x="2386013" y="3376613"/>
          <p14:tracePt t="33428" x="2490788" y="3424238"/>
          <p14:tracePt t="33445" x="2647950" y="3476625"/>
          <p14:tracePt t="33461" x="2776538" y="3514725"/>
          <p14:tracePt t="33478" x="2914650" y="3571875"/>
          <p14:tracePt t="33496" x="3005138" y="3614738"/>
          <p14:tracePt t="33511" x="3081338" y="3657600"/>
          <p14:tracePt t="33528" x="3119438" y="3690938"/>
          <p14:tracePt t="33544" x="3167063" y="3729038"/>
          <p14:tracePt t="33561" x="3181350" y="3738563"/>
          <p14:tracePt t="33578" x="3195638" y="3743325"/>
          <p14:tracePt t="33595" x="3248025" y="3762375"/>
          <p14:tracePt t="33611" x="3314700" y="3771900"/>
          <p14:tracePt t="33628" x="3367088" y="3781425"/>
          <p14:tracePt t="33646" x="3371850" y="3781425"/>
          <p14:tracePt t="33747" x="3376613" y="3781425"/>
          <p14:tracePt t="33754" x="3390900" y="3781425"/>
          <p14:tracePt t="33761" x="3405188" y="3781425"/>
          <p14:tracePt t="33778" x="3414713" y="3767138"/>
          <p14:tracePt t="33812" x="3381375" y="3748088"/>
          <p14:tracePt t="33829" x="3338513" y="3719513"/>
          <p14:tracePt t="33845" x="3314700" y="3719513"/>
          <p14:tracePt t="33862" x="3290888" y="3709988"/>
          <p14:tracePt t="33878" x="3281363" y="3695700"/>
          <p14:tracePt t="33895" x="3267075" y="3676650"/>
          <p14:tracePt t="33912" x="3248025" y="3643313"/>
          <p14:tracePt t="33928" x="3243263" y="3614738"/>
          <p14:tracePt t="33945" x="3233738" y="3586163"/>
          <p14:tracePt t="33962" x="3233738" y="3548063"/>
          <p14:tracePt t="33979" x="3248025" y="3505200"/>
          <p14:tracePt t="33995" x="3305175" y="3429000"/>
          <p14:tracePt t="34012" x="3414713" y="3319463"/>
          <p14:tracePt t="34028" x="3543300" y="3205163"/>
          <p14:tracePt t="34045" x="3633788" y="3124200"/>
          <p14:tracePt t="34063" x="3667125" y="3076575"/>
          <p14:tracePt t="34079" x="3667125" y="3024188"/>
          <p14:tracePt t="34095" x="3533775" y="2909888"/>
          <p14:tracePt t="34113" x="2862263" y="2628900"/>
          <p14:tracePt t="34129" x="2295525" y="2471738"/>
          <p14:tracePt t="34145" x="1924050" y="2366963"/>
          <p14:tracePt t="34162" x="1743075" y="2314575"/>
          <p14:tracePt t="34178" x="1709738" y="2309813"/>
          <p14:tracePt t="34212" x="1700213" y="2309813"/>
          <p14:tracePt t="34228" x="1662113" y="2347913"/>
          <p14:tracePt t="34245" x="1624013" y="2414588"/>
          <p14:tracePt t="34262" x="1571625" y="2481263"/>
          <p14:tracePt t="34279" x="1514475" y="2552700"/>
          <p14:tracePt t="34296" x="1471613" y="2624138"/>
          <p14:tracePt t="34312" x="1433513" y="2690813"/>
          <p14:tracePt t="34329" x="1433513" y="2757488"/>
          <p14:tracePt t="34345" x="1433513" y="2795588"/>
          <p14:tracePt t="34362" x="1471613" y="2857500"/>
          <p14:tracePt t="34378" x="1533525" y="2928938"/>
          <p14:tracePt t="34395" x="1600200" y="3005138"/>
          <p14:tracePt t="34412" x="1662113" y="3076575"/>
          <p14:tracePt t="34429" x="1714500" y="3157538"/>
          <p14:tracePt t="34446" x="1781175" y="3214688"/>
          <p14:tracePt t="34462" x="1881188" y="3276600"/>
          <p14:tracePt t="34478" x="2000250" y="3333750"/>
          <p14:tracePt t="34496" x="2138363" y="3376613"/>
          <p14:tracePt t="34513" x="2290763" y="3414713"/>
          <p14:tracePt t="34529" x="2490788" y="3481388"/>
          <p14:tracePt t="34546" x="2676525" y="3548063"/>
          <p14:tracePt t="34562" x="2990850" y="3643313"/>
          <p14:tracePt t="34579" x="3381375" y="3786188"/>
          <p14:tracePt t="34595" x="3810000" y="3914775"/>
          <p14:tracePt t="34613" x="4310063" y="3971925"/>
          <p14:tracePt t="34629" x="4772025" y="4024313"/>
          <p14:tracePt t="34646" x="5148263" y="4024313"/>
          <p14:tracePt t="34663" x="5381625" y="4024313"/>
          <p14:tracePt t="34679" x="5524500" y="4048125"/>
          <p14:tracePt t="34681" x="5576888" y="4057650"/>
          <p14:tracePt t="34695" x="5624513" y="4067175"/>
          <p14:tracePt t="34713" x="5676900" y="4067175"/>
          <p14:tracePt t="34729" x="5700713" y="4067175"/>
          <p14:tracePt t="34745" x="5705475" y="4067175"/>
          <p14:tracePt t="34763" x="5710238" y="4067175"/>
          <p14:tracePt t="34779" x="5734050" y="4076700"/>
          <p14:tracePt t="34795" x="5772150" y="4086225"/>
          <p14:tracePt t="34813" x="5838825" y="4105275"/>
          <p14:tracePt t="34829" x="5919788" y="4105275"/>
          <p14:tracePt t="34846" x="5991225" y="4105275"/>
          <p14:tracePt t="34862" x="6043613" y="4105275"/>
          <p14:tracePt t="34879" x="6072188" y="4105275"/>
          <p14:tracePt t="34897" x="6124575" y="4105275"/>
          <p14:tracePt t="34913" x="6143625" y="4105275"/>
          <p14:tracePt t="34929" x="6167438" y="4110038"/>
          <p14:tracePt t="34946" x="6172200" y="4110038"/>
          <p14:tracePt t="34962" x="6176963" y="4110038"/>
          <p14:tracePt t="34979" x="6181725" y="4052888"/>
          <p14:tracePt t="34996" x="6181725" y="3952875"/>
          <p14:tracePt t="35013" x="6200775" y="3867150"/>
          <p14:tracePt t="35029" x="6210300" y="3795713"/>
          <p14:tracePt t="35046" x="6224588" y="3733800"/>
          <p14:tracePt t="35063" x="6229350" y="3700463"/>
          <p14:tracePt t="35079" x="6229350" y="3681413"/>
          <p14:tracePt t="35097" x="6205538" y="3638550"/>
          <p14:tracePt t="35113" x="6157913" y="3609975"/>
          <p14:tracePt t="35129" x="6086475" y="3586163"/>
          <p14:tracePt t="35146" x="6062663" y="3581400"/>
          <p14:tracePt t="35163" x="6034088" y="3581400"/>
          <p14:tracePt t="35179" x="6015038" y="3581400"/>
          <p14:tracePt t="35197" x="5995988" y="3581400"/>
          <p14:tracePt t="35214" x="5981700" y="3581400"/>
          <p14:tracePt t="35229" x="5976938" y="3581400"/>
          <p14:tracePt t="35265" x="5967413" y="3581400"/>
          <p14:tracePt t="35279" x="5953125" y="3581400"/>
          <p14:tracePt t="35296" x="5919788" y="3600450"/>
          <p14:tracePt t="35313" x="5853113" y="3643313"/>
          <p14:tracePt t="35329" x="5795963" y="3700463"/>
          <p14:tracePt t="35347" x="5719763" y="3790950"/>
          <p14:tracePt t="35363" x="5667375" y="3876675"/>
          <p14:tracePt t="35379" x="5657850" y="3948113"/>
          <p14:tracePt t="35397" x="5657850" y="4000500"/>
          <p14:tracePt t="35413" x="5657850" y="4014788"/>
          <p14:tracePt t="35430" x="5676900" y="4024313"/>
          <p14:tracePt t="35447" x="5700713" y="4024313"/>
          <p14:tracePt t="35463" x="5705475" y="4024313"/>
          <p14:tracePt t="35480" x="5710238" y="4024313"/>
          <p14:tracePt t="35497" x="5729288" y="4024313"/>
          <p14:tracePt t="35513" x="5738813" y="4024313"/>
          <p14:tracePt t="35529" x="5767388" y="4024313"/>
          <p14:tracePt t="35546" x="5829300" y="4024313"/>
          <p14:tracePt t="35563" x="5938838" y="4024313"/>
          <p14:tracePt t="35580" x="6096000" y="4024313"/>
          <p14:tracePt t="35597" x="6300788" y="4024313"/>
          <p14:tracePt t="35613" x="6496050" y="3995738"/>
          <p14:tracePt t="35629" x="6629400" y="3952875"/>
          <p14:tracePt t="35647" x="6691313" y="3919538"/>
          <p14:tracePt t="35663" x="6696075" y="3910013"/>
          <p14:tracePt t="35842" x="6691313" y="3895725"/>
          <p14:tracePt t="35849" x="6634163" y="3886200"/>
          <p14:tracePt t="35880" x="6386513" y="3848100"/>
          <p14:tracePt t="35897" x="6162675" y="3824288"/>
          <p14:tracePt t="35913" x="6057900" y="3814763"/>
          <p14:tracePt t="35930" x="5981700" y="3805238"/>
          <p14:tracePt t="35946" x="5943600" y="3805238"/>
          <p14:tracePt t="35963" x="5934075" y="3805238"/>
          <p14:tracePt t="37985" x="5891213" y="3805238"/>
          <p14:tracePt t="37994" x="5838825" y="3805238"/>
          <p14:tracePt t="38001" x="5700713" y="3776663"/>
          <p14:tracePt t="38015" x="5529263" y="3762375"/>
          <p14:tracePt t="38032" x="4891088" y="3690938"/>
          <p14:tracePt t="38049" x="4643438" y="3657600"/>
          <p14:tracePt t="38065" x="4614863" y="3652838"/>
          <p14:tracePt t="38114" x="4662488" y="3652838"/>
          <p14:tracePt t="38121" x="4719638" y="3638550"/>
          <p14:tracePt t="38132" x="4752975" y="3638550"/>
          <p14:tracePt t="38149" x="4800600" y="3624263"/>
          <p14:tracePt t="38166" x="4848225" y="3595688"/>
          <p14:tracePt t="38182" x="4872038" y="3586163"/>
          <p14:tracePt t="38198" x="4881563" y="3576638"/>
          <p14:tracePt t="38215" x="4900613" y="3562350"/>
          <p14:tracePt t="38232" x="4924425" y="3552825"/>
          <p14:tracePt t="38233" x="4929188" y="3548063"/>
          <p14:tracePt t="38248" x="4948238" y="3548063"/>
          <p14:tracePt t="38265" x="4962525" y="3548063"/>
          <p14:tracePt t="38322" x="4962525" y="3543300"/>
          <p14:tracePt t="38330" x="4972050" y="3524250"/>
          <p14:tracePt t="38337" x="4972050" y="3509963"/>
          <p14:tracePt t="38349" x="4991100" y="3481388"/>
          <p14:tracePt t="38366" x="5010150" y="3405188"/>
          <p14:tracePt t="38382" x="5043488" y="3343275"/>
          <p14:tracePt t="38399" x="5067300" y="3309938"/>
          <p14:tracePt t="38416" x="5076825" y="3290888"/>
          <p14:tracePt t="38432" x="5081588" y="3286125"/>
          <p14:tracePt t="38448" x="5095875" y="3281363"/>
          <p14:tracePt t="38465" x="5110163" y="3262313"/>
          <p14:tracePt t="38482" x="5153025" y="3209925"/>
          <p14:tracePt t="38499" x="5214938" y="3128963"/>
          <p14:tracePt t="38516" x="5281613" y="3038475"/>
          <p14:tracePt t="38533" x="5348288" y="2995613"/>
          <p14:tracePt t="38549" x="5367338" y="2981325"/>
          <p14:tracePt t="38565" x="5372100" y="2976563"/>
          <p14:tracePt t="38761" x="5381625" y="2976563"/>
          <p14:tracePt t="38769" x="5462588" y="2976563"/>
          <p14:tracePt t="38777" x="5672138" y="2976563"/>
          <p14:tracePt t="38816" x="6091238" y="2967038"/>
          <p14:tracePt t="38833" x="6205538" y="2967038"/>
          <p14:tracePt t="38849" x="6596063" y="2967038"/>
          <p14:tracePt t="38866" x="6858000" y="2976563"/>
          <p14:tracePt t="38883" x="6996113" y="2986088"/>
          <p14:tracePt t="38899" x="7029450" y="2986088"/>
          <p14:tracePt t="38916" x="7038975" y="2986088"/>
          <p14:tracePt t="38932" x="7053263" y="2976563"/>
          <p14:tracePt t="38949" x="7091363" y="2947988"/>
          <p14:tracePt t="38966" x="7158038" y="2919413"/>
          <p14:tracePt t="38983" x="7262813" y="2895600"/>
          <p14:tracePt t="38999" x="7405688" y="2852738"/>
          <p14:tracePt t="39001" x="7486650" y="2828925"/>
          <p14:tracePt t="39016" x="7586663" y="2800350"/>
          <p14:tracePt t="39033" x="7643813" y="2786063"/>
          <p14:tracePt t="39049" x="7696200" y="2771775"/>
          <p14:tracePt t="39066" x="7767638" y="2747963"/>
          <p14:tracePt t="39082" x="7943850" y="2724150"/>
          <p14:tracePt t="39099" x="8224838" y="2709863"/>
          <p14:tracePt t="39116" x="8315325" y="2709863"/>
          <p14:tracePt t="39132" x="8320088" y="2709863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BAFF7B-1160-4FD5-9ACC-16427614D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4212001" cy="3263503"/>
          </a:xfrm>
        </p:spPr>
        <p:txBody>
          <a:bodyPr/>
          <a:lstStyle/>
          <a:p>
            <a:r>
              <a:rPr lang="en-AU" dirty="0"/>
              <a:t>Search for correlation matrix parameters that affect bounds independently</a:t>
            </a:r>
          </a:p>
          <a:p>
            <a:pPr lvl="1"/>
            <a:endParaRPr lang="en-AU" dirty="0"/>
          </a:p>
          <a:p>
            <a:r>
              <a:rPr lang="en-AU" dirty="0"/>
              <a:t>Relaxations of sequential assumption</a:t>
            </a:r>
          </a:p>
          <a:p>
            <a:pPr marL="0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CF955F-62B9-45EE-A148-C9550BBE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BC008-618F-4AD2-8653-B32C9FE22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A32A08-CE61-4993-BFF4-F2DA88D9C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Future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195DC-B383-4CFA-8412-563B27E803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61" y="1259351"/>
            <a:ext cx="1260348" cy="1620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FBA80-ABFC-418A-AA36-CA9968D872D2}"/>
              </a:ext>
            </a:extLst>
          </p:cNvPr>
          <p:cNvSpPr txBox="1"/>
          <p:nvPr/>
        </p:nvSpPr>
        <p:spPr>
          <a:xfrm>
            <a:off x="5056751" y="2938272"/>
            <a:ext cx="2639568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30" dirty="0"/>
              <a:t>Phone: +49 391 67 57591</a:t>
            </a:r>
          </a:p>
          <a:p>
            <a:pPr algn="ctr"/>
            <a:r>
              <a:rPr lang="en-AU" sz="1430" dirty="0"/>
              <a:t>Email: </a:t>
            </a:r>
            <a:r>
              <a:rPr lang="en-AU" sz="1430" dirty="0">
                <a:solidFill>
                  <a:schemeClr val="accent1"/>
                </a:solidFill>
              </a:rPr>
              <a:t>marko.ristic@ovgu.de</a:t>
            </a:r>
          </a:p>
          <a:p>
            <a:pPr algn="ctr"/>
            <a:r>
              <a:rPr lang="en-AU" sz="1430" dirty="0"/>
              <a:t>Web: </a:t>
            </a:r>
            <a:r>
              <a:rPr lang="en-AU" sz="1430" dirty="0">
                <a:solidFill>
                  <a:schemeClr val="accent1"/>
                </a:solidFill>
              </a:rPr>
              <a:t>https://ams.ovgu.de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95EAA-FB0B-4316-9DF6-C0AE07965BBE}"/>
              </a:ext>
            </a:extLst>
          </p:cNvPr>
          <p:cNvSpPr txBox="1"/>
          <p:nvPr/>
        </p:nvSpPr>
        <p:spPr>
          <a:xfrm>
            <a:off x="3603145" y="4124726"/>
            <a:ext cx="1937710" cy="532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Thank you!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62F5E59-2799-403B-A77E-9B5FAB29FE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36"/>
    </mc:Choice>
    <mc:Fallback>
      <p:transition spd="slow" advTm="32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395" x="1162050" y="2462213"/>
          <p14:tracePt t="3769" x="1166813" y="2466975"/>
          <p14:tracePt t="3777" x="1195388" y="2466975"/>
          <p14:tracePt t="3785" x="1233488" y="2466975"/>
          <p14:tracePt t="3834" x="1466850" y="2581275"/>
          <p14:tracePt t="4161" x="1471613" y="2581275"/>
          <p14:tracePt t="4170" x="1471613" y="2576513"/>
          <p14:tracePt t="4176" x="1462088" y="2557463"/>
          <p14:tracePt t="4217" x="1328738" y="2324100"/>
          <p14:tracePt t="4234" x="1257300" y="2224088"/>
          <p14:tracePt t="4251" x="1228725" y="2166938"/>
          <p14:tracePt t="4268" x="1223963" y="2138363"/>
          <p14:tracePt t="4497" x="1219200" y="2138363"/>
          <p14:tracePt t="4504" x="1114425" y="2138363"/>
          <p14:tracePt t="4513" x="895350" y="2138363"/>
          <p14:tracePt t="4551" x="581025" y="2114550"/>
          <p14:tracePt t="4584" x="623888" y="2019300"/>
          <p14:tracePt t="4601" x="671513" y="1928813"/>
          <p14:tracePt t="4617" x="681038" y="1909763"/>
          <p14:tracePt t="4634" x="695325" y="1876425"/>
          <p14:tracePt t="4651" x="714375" y="1852613"/>
          <p14:tracePt t="4668" x="738188" y="1819275"/>
          <p14:tracePt t="4684" x="747713" y="1804988"/>
          <p14:tracePt t="4701" x="752475" y="1790700"/>
          <p14:tracePt t="4936" x="757238" y="1790700"/>
          <p14:tracePt t="4961" x="757238" y="1785938"/>
          <p14:tracePt t="4969" x="757238" y="1776413"/>
          <p14:tracePt t="5001" x="719138" y="1709738"/>
          <p14:tracePt t="5018" x="700088" y="1685925"/>
          <p14:tracePt t="5034" x="695325" y="1676400"/>
          <p14:tracePt t="5052" x="695325" y="1666875"/>
          <p14:tracePt t="5068" x="695325" y="1662113"/>
          <p14:tracePt t="5101" x="704850" y="1652588"/>
          <p14:tracePt t="5118" x="719138" y="1652588"/>
          <p14:tracePt t="5135" x="747713" y="1647825"/>
          <p14:tracePt t="5152" x="776288" y="1647825"/>
          <p14:tracePt t="5168" x="857250" y="1671638"/>
          <p14:tracePt t="5185" x="919163" y="1704975"/>
          <p14:tracePt t="5201" x="1019175" y="1752600"/>
          <p14:tracePt t="5218" x="1100138" y="1771650"/>
          <p14:tracePt t="5235" x="1176338" y="1771650"/>
          <p14:tracePt t="5252" x="1252538" y="1781175"/>
          <p14:tracePt t="5268" x="1319213" y="1800225"/>
          <p14:tracePt t="5285" x="1385888" y="1809750"/>
          <p14:tracePt t="5302" x="1452563" y="1819275"/>
          <p14:tracePt t="5318" x="1528763" y="1819275"/>
          <p14:tracePt t="5335" x="1604963" y="1819275"/>
          <p14:tracePt t="5352" x="1681163" y="1819275"/>
          <p14:tracePt t="5354" x="1719263" y="1819275"/>
          <p14:tracePt t="5369" x="1795463" y="1819275"/>
          <p14:tracePt t="5385" x="1862138" y="1804988"/>
          <p14:tracePt t="5401" x="1914525" y="1804988"/>
          <p14:tracePt t="5418" x="1943100" y="1804988"/>
          <p14:tracePt t="5435" x="1990725" y="1804988"/>
          <p14:tracePt t="5451" x="2066925" y="1804988"/>
          <p14:tracePt t="5469" x="2162175" y="1804988"/>
          <p14:tracePt t="5485" x="2262188" y="1819275"/>
          <p14:tracePt t="5502" x="2386013" y="1828800"/>
          <p14:tracePt t="5519" x="2486025" y="1828800"/>
          <p14:tracePt t="5535" x="2566988" y="1824038"/>
          <p14:tracePt t="5537" x="2595563" y="1819275"/>
          <p14:tracePt t="5552" x="2647950" y="1800225"/>
          <p14:tracePt t="5569" x="2714625" y="1790700"/>
          <p14:tracePt t="5585" x="2819400" y="1790700"/>
          <p14:tracePt t="5602" x="2943225" y="1790700"/>
          <p14:tracePt t="5619" x="3052763" y="1790700"/>
          <p14:tracePt t="5635" x="3157538" y="1790700"/>
          <p14:tracePt t="5652" x="3243263" y="1790700"/>
          <p14:tracePt t="5669" x="3324225" y="1781175"/>
          <p14:tracePt t="5685" x="3409950" y="1781175"/>
          <p14:tracePt t="5702" x="3552825" y="1781175"/>
          <p14:tracePt t="5719" x="3757613" y="1781175"/>
          <p14:tracePt t="5720" x="3876675" y="1781175"/>
          <p14:tracePt t="5735" x="3967163" y="1781175"/>
          <p14:tracePt t="5752" x="4152900" y="1781175"/>
          <p14:tracePt t="5769" x="4338638" y="1781175"/>
          <p14:tracePt t="5785" x="4405313" y="1781175"/>
          <p14:tracePt t="5802" x="4457700" y="1781175"/>
          <p14:tracePt t="5819" x="4529138" y="1762125"/>
          <p14:tracePt t="5835" x="4610100" y="1752600"/>
          <p14:tracePt t="5852" x="4710113" y="1743075"/>
          <p14:tracePt t="5869" x="4791075" y="1719263"/>
          <p14:tracePt t="5885" x="4857750" y="1709738"/>
          <p14:tracePt t="5902" x="4895850" y="1709738"/>
          <p14:tracePt t="5919" x="4910138" y="1704975"/>
          <p14:tracePt t="5935" x="4914900" y="1704975"/>
          <p14:tracePt t="6017" x="4919663" y="1695450"/>
          <p14:tracePt t="6025" x="4919663" y="1690688"/>
          <p14:tracePt t="6035" x="4919663" y="1676400"/>
          <p14:tracePt t="6052" x="4919663" y="1633538"/>
          <p14:tracePt t="6069" x="4919663" y="1557338"/>
          <p14:tracePt t="6085" x="4919663" y="1495425"/>
          <p14:tracePt t="6102" x="4919663" y="1419225"/>
          <p14:tracePt t="6119" x="4919663" y="1352550"/>
          <p14:tracePt t="6136" x="4919663" y="1266825"/>
          <p14:tracePt t="6152" x="4919663" y="1214438"/>
          <p14:tracePt t="6169" x="4929188" y="1162050"/>
          <p14:tracePt t="6186" x="4929188" y="1109663"/>
          <p14:tracePt t="6202" x="4929188" y="1057275"/>
          <p14:tracePt t="6219" x="4929188" y="1014413"/>
          <p14:tracePt t="6236" x="4929188" y="995363"/>
          <p14:tracePt t="6269" x="4929188" y="985838"/>
          <p14:tracePt t="6285" x="4929188" y="976313"/>
          <p14:tracePt t="6319" x="4924425" y="966788"/>
          <p14:tracePt t="6336" x="4919663" y="966788"/>
          <p14:tracePt t="6353" x="4905375" y="966788"/>
          <p14:tracePt t="6369" x="4900613" y="966788"/>
          <p14:tracePt t="6386" x="4891088" y="966788"/>
          <p14:tracePt t="6402" x="4848225" y="966788"/>
          <p14:tracePt t="6419" x="4795838" y="971550"/>
          <p14:tracePt t="6436" x="4710113" y="971550"/>
          <p14:tracePt t="6455" x="4576763" y="971550"/>
          <p14:tracePt t="6469" x="4367213" y="971550"/>
          <p14:tracePt t="6486" x="4105275" y="971550"/>
          <p14:tracePt t="6502" x="3810000" y="971550"/>
          <p14:tracePt t="6520" x="3481388" y="990600"/>
          <p14:tracePt t="6536" x="3152775" y="1004888"/>
          <p14:tracePt t="6553" x="2790825" y="1004888"/>
          <p14:tracePt t="6569" x="2647950" y="1004888"/>
          <p14:tracePt t="6586" x="2547938" y="1004888"/>
          <p14:tracePt t="6602" x="2433638" y="1004888"/>
          <p14:tracePt t="6620" x="2319338" y="1004888"/>
          <p14:tracePt t="6636" x="2190750" y="1028700"/>
          <p14:tracePt t="6653" x="2062163" y="1047750"/>
          <p14:tracePt t="6670" x="1938338" y="1062038"/>
          <p14:tracePt t="6686" x="1833563" y="1081088"/>
          <p14:tracePt t="6702" x="1743075" y="1081088"/>
          <p14:tracePt t="6720" x="1681163" y="1081088"/>
          <p14:tracePt t="6736" x="1614488" y="1081088"/>
          <p14:tracePt t="6753" x="1495425" y="1081088"/>
          <p14:tracePt t="6770" x="1400175" y="1081088"/>
          <p14:tracePt t="6786" x="1290638" y="1076325"/>
          <p14:tracePt t="6803" x="1181100" y="1062038"/>
          <p14:tracePt t="6820" x="1109663" y="1052513"/>
          <p14:tracePt t="6836" x="1052513" y="1052513"/>
          <p14:tracePt t="6853" x="1000125" y="1052513"/>
          <p14:tracePt t="6870" x="971550" y="1052513"/>
          <p14:tracePt t="6886" x="952500" y="1052513"/>
          <p14:tracePt t="6903" x="933450" y="1052513"/>
          <p14:tracePt t="6920" x="885825" y="1052513"/>
          <p14:tracePt t="6936" x="857250" y="1052513"/>
          <p14:tracePt t="6953" x="809625" y="1052513"/>
          <p14:tracePt t="6969" x="752475" y="1052513"/>
          <p14:tracePt t="6986" x="719138" y="1052513"/>
          <p14:tracePt t="7003" x="695325" y="1052513"/>
          <p14:tracePt t="7020" x="676275" y="1052513"/>
          <p14:tracePt t="7036" x="666750" y="1052513"/>
          <p14:tracePt t="7053" x="642938" y="1052513"/>
          <p14:tracePt t="7070" x="614363" y="1052513"/>
          <p14:tracePt t="7086" x="585788" y="1057275"/>
          <p14:tracePt t="7105" x="571500" y="1062038"/>
          <p14:tracePt t="7120" x="561975" y="1062038"/>
          <p14:tracePt t="7136" x="552450" y="1071563"/>
          <p14:tracePt t="7153" x="528638" y="1071563"/>
          <p14:tracePt t="7169" x="504825" y="1085850"/>
          <p14:tracePt t="7186" x="481013" y="1090613"/>
          <p14:tracePt t="7203" x="452438" y="1090613"/>
          <p14:tracePt t="7220" x="419100" y="1100138"/>
          <p14:tracePt t="7237" x="395288" y="1100138"/>
          <p14:tracePt t="7253" x="366713" y="1100138"/>
          <p14:tracePt t="7270" x="338138" y="1100138"/>
          <p14:tracePt t="7287" x="304800" y="1109663"/>
          <p14:tracePt t="7303" x="295275" y="1114425"/>
          <p14:tracePt t="7408" x="295275" y="1119188"/>
          <p14:tracePt t="7417" x="295275" y="1123950"/>
          <p14:tracePt t="7432" x="295275" y="1128713"/>
          <p14:tracePt t="7441" x="295275" y="1138238"/>
          <p14:tracePt t="7454" x="300038" y="1147763"/>
          <p14:tracePt t="7470" x="300038" y="1195388"/>
          <p14:tracePt t="7487" x="309563" y="1252538"/>
          <p14:tracePt t="7504" x="328613" y="1357313"/>
          <p14:tracePt t="7521" x="338138" y="1400175"/>
          <p14:tracePt t="7536" x="342900" y="1419225"/>
          <p14:tracePt t="7553" x="352425" y="1433513"/>
          <p14:tracePt t="7571" x="352425" y="1443038"/>
          <p14:tracePt t="7586" x="357188" y="1457325"/>
          <p14:tracePt t="7603" x="361950" y="1471613"/>
          <p14:tracePt t="7620" x="366713" y="1495425"/>
          <p14:tracePt t="7637" x="381000" y="1524000"/>
          <p14:tracePt t="7654" x="385763" y="1533525"/>
          <p14:tracePt t="7671" x="390525" y="1543050"/>
          <p14:tracePt t="7687" x="400050" y="1547813"/>
          <p14:tracePt t="7705" x="400050" y="1552575"/>
          <p14:tracePt t="7761" x="409575" y="1552575"/>
          <p14:tracePt t="7770" x="414338" y="1552575"/>
          <p14:tracePt t="7787" x="419100" y="1552575"/>
          <p14:tracePt t="7804" x="433388" y="1557338"/>
          <p14:tracePt t="7821" x="452438" y="1571625"/>
          <p14:tracePt t="7837" x="461963" y="1590675"/>
          <p14:tracePt t="7854" x="476250" y="1633538"/>
          <p14:tracePt t="7870" x="485775" y="1666875"/>
          <p14:tracePt t="7887" x="490538" y="1685925"/>
          <p14:tracePt t="7904" x="500063" y="1704975"/>
          <p14:tracePt t="8376" x="504825" y="1714500"/>
          <p14:tracePt t="8385" x="514350" y="1714500"/>
          <p14:tracePt t="8392" x="523875" y="1714500"/>
          <p14:tracePt t="8404" x="528638" y="1714500"/>
          <p14:tracePt t="8421" x="533400" y="1724025"/>
          <p14:tracePt t="8438" x="557213" y="1724025"/>
          <p14:tracePt t="8454" x="566738" y="1724025"/>
          <p14:tracePt t="8471" x="590550" y="1724025"/>
          <p14:tracePt t="8487" x="609600" y="1728788"/>
          <p14:tracePt t="8505" x="638175" y="1728788"/>
          <p14:tracePt t="8521" x="642938" y="1728788"/>
          <p14:tracePt t="8537" x="647700" y="1728788"/>
          <p14:tracePt t="8554" x="652463" y="1728788"/>
          <p14:tracePt t="8588" x="657225" y="1728788"/>
          <p14:tracePt t="14768" x="661988" y="1733550"/>
          <p14:tracePt t="14776" x="661988" y="1752600"/>
          <p14:tracePt t="14809" x="671513" y="1847850"/>
          <p14:tracePt t="14826" x="747713" y="1866900"/>
          <p14:tracePt t="14842" x="771525" y="1871663"/>
          <p14:tracePt t="14859" x="776288" y="1871663"/>
          <p14:tracePt t="15248" x="781050" y="1871663"/>
          <p14:tracePt t="15288" x="785813" y="1871663"/>
          <p14:tracePt t="15313" x="790575" y="1866900"/>
          <p14:tracePt t="15344" x="804863" y="1862138"/>
          <p14:tracePt t="15368" x="809625" y="1862138"/>
          <p14:tracePt t="15448" x="809625" y="1857375"/>
          <p14:tracePt t="15496" x="809625" y="1852613"/>
          <p14:tracePt t="15521" x="809625" y="1847850"/>
          <p14:tracePt t="15528" x="809625" y="1838325"/>
          <p14:tracePt t="15543" x="809625" y="1833563"/>
          <p14:tracePt t="15560" x="804863" y="1828800"/>
          <p14:tracePt t="15577" x="800100" y="1824038"/>
          <p14:tracePt t="15593" x="795338" y="1824038"/>
          <p14:tracePt t="15610" x="790575" y="1824038"/>
          <p14:tracePt t="15627" x="785813" y="1824038"/>
          <p14:tracePt t="15660" x="776288" y="1824038"/>
          <p14:tracePt t="15736" x="771525" y="1824038"/>
          <p14:tracePt t="15745" x="766763" y="1824038"/>
          <p14:tracePt t="15752" x="757238" y="1824038"/>
          <p14:tracePt t="15760" x="742950" y="1824038"/>
          <p14:tracePt t="15777" x="723900" y="1824038"/>
          <p14:tracePt t="15793" x="714375" y="1824038"/>
          <p14:tracePt t="15810" x="690563" y="1824038"/>
          <p14:tracePt t="15827" x="676275" y="1824038"/>
          <p14:tracePt t="15843" x="647700" y="1828800"/>
          <p14:tracePt t="15860" x="619125" y="1828800"/>
          <p14:tracePt t="15877" x="595313" y="1828800"/>
          <p14:tracePt t="15893" x="571500" y="1833563"/>
          <p14:tracePt t="15910" x="557213" y="1833563"/>
          <p14:tracePt t="15927" x="523875" y="1838325"/>
          <p14:tracePt t="15944" x="495300" y="1843088"/>
          <p14:tracePt t="15960" x="471488" y="1847850"/>
          <p14:tracePt t="15977" x="457200" y="1857375"/>
          <p14:tracePt t="15993" x="438150" y="1862138"/>
          <p14:tracePt t="16010" x="423863" y="1876425"/>
          <p14:tracePt t="16027" x="404813" y="1890713"/>
          <p14:tracePt t="16044" x="385763" y="1919288"/>
          <p14:tracePt t="16060" x="371475" y="1938338"/>
          <p14:tracePt t="16077" x="357188" y="1962150"/>
          <p14:tracePt t="16094" x="357188" y="1981200"/>
          <p14:tracePt t="16110" x="357188" y="2009775"/>
          <p14:tracePt t="16127" x="357188" y="2038350"/>
          <p14:tracePt t="16144" x="357188" y="2066925"/>
          <p14:tracePt t="16160" x="357188" y="2100263"/>
          <p14:tracePt t="16177" x="357188" y="2114550"/>
          <p14:tracePt t="16194" x="357188" y="2128838"/>
          <p14:tracePt t="16210" x="357188" y="2138363"/>
          <p14:tracePt t="16227" x="357188" y="2152650"/>
          <p14:tracePt t="16244" x="357188" y="2171700"/>
          <p14:tracePt t="16260" x="357188" y="2190750"/>
          <p14:tracePt t="16277" x="361950" y="2214563"/>
          <p14:tracePt t="16294" x="371475" y="2243138"/>
          <p14:tracePt t="16310" x="376238" y="2257425"/>
          <p14:tracePt t="16327" x="385763" y="2266950"/>
          <p14:tracePt t="16344" x="390525" y="2271713"/>
          <p14:tracePt t="16345" x="390525" y="2276475"/>
          <p14:tracePt t="16361" x="400050" y="2286000"/>
          <p14:tracePt t="16377" x="409575" y="2295525"/>
          <p14:tracePt t="16394" x="428625" y="2305050"/>
          <p14:tracePt t="16411" x="461963" y="2314575"/>
          <p14:tracePt t="16427" x="500063" y="2314575"/>
          <p14:tracePt t="16444" x="538163" y="2314575"/>
          <p14:tracePt t="16461" x="652463" y="2314575"/>
          <p14:tracePt t="16477" x="809625" y="2314575"/>
          <p14:tracePt t="16494" x="1014413" y="2314575"/>
          <p14:tracePt t="16511" x="1276350" y="2314575"/>
          <p14:tracePt t="16512" x="1390650" y="2314575"/>
          <p14:tracePt t="16528" x="1509713" y="2314575"/>
          <p14:tracePt t="16544" x="1824038" y="2314575"/>
          <p14:tracePt t="16561" x="2043113" y="2290763"/>
          <p14:tracePt t="16577" x="2238375" y="2266950"/>
          <p14:tracePt t="16594" x="2466975" y="2209800"/>
          <p14:tracePt t="16611" x="2638425" y="2185988"/>
          <p14:tracePt t="16628" x="2752725" y="2171700"/>
          <p14:tracePt t="16644" x="2828925" y="2171700"/>
          <p14:tracePt t="16661" x="2886075" y="2171700"/>
          <p14:tracePt t="16678" x="2952750" y="2176463"/>
          <p14:tracePt t="16694" x="3033713" y="2205038"/>
          <p14:tracePt t="16711" x="3143250" y="2252663"/>
          <p14:tracePt t="16728" x="3181350" y="2271713"/>
          <p14:tracePt t="16729" x="3186113" y="2271713"/>
          <p14:tracePt t="16744" x="3190875" y="2271713"/>
          <p14:tracePt t="17104" x="3195638" y="2271713"/>
          <p14:tracePt t="17112" x="3209925" y="2305050"/>
          <p14:tracePt t="17130" x="3214688" y="2309813"/>
          <p14:tracePt t="17145" x="3248025" y="2395538"/>
          <p14:tracePt t="17161" x="3286125" y="2452688"/>
          <p14:tracePt t="17178" x="3343275" y="2509838"/>
          <p14:tracePt t="17195" x="3381375" y="2533650"/>
          <p14:tracePt t="17211" x="3405188" y="2543175"/>
          <p14:tracePt t="17228" x="3424238" y="2543175"/>
          <p14:tracePt t="17245" x="3452813" y="2543175"/>
          <p14:tracePt t="17261" x="3490913" y="2547938"/>
          <p14:tracePt t="17278" x="3557588" y="2557463"/>
          <p14:tracePt t="17295" x="3595688" y="2557463"/>
          <p14:tracePt t="17312" x="3614738" y="2557463"/>
          <p14:tracePt t="17408" x="3619500" y="2557463"/>
          <p14:tracePt t="17416" x="3619500" y="2547938"/>
          <p14:tracePt t="17424" x="3619500" y="2543175"/>
          <p14:tracePt t="17432" x="3614738" y="2528888"/>
          <p14:tracePt t="17445" x="3609975" y="2519363"/>
          <p14:tracePt t="17461" x="3581400" y="2476500"/>
          <p14:tracePt t="17478" x="3538538" y="2428875"/>
          <p14:tracePt t="17495" x="3500438" y="2386013"/>
          <p14:tracePt t="17512" x="3457575" y="2357438"/>
          <p14:tracePt t="17528" x="3438525" y="2352675"/>
          <p14:tracePt t="17545" x="3429000" y="2343150"/>
          <p14:tracePt t="17561" x="3429000" y="2333625"/>
          <p14:tracePt t="17578" x="3429000" y="2314575"/>
          <p14:tracePt t="17595" x="3429000" y="2309813"/>
          <p14:tracePt t="23905" x="3429000" y="2347913"/>
          <p14:tracePt t="23912" x="3433763" y="2390775"/>
          <p14:tracePt t="23920" x="3433763" y="2395538"/>
          <p14:tracePt t="23967" x="3443288" y="2405063"/>
          <p14:tracePt t="24000" x="3443288" y="2438400"/>
          <p14:tracePt t="24017" x="3443288" y="2495550"/>
          <p14:tracePt t="24034" x="3443288" y="2566988"/>
          <p14:tracePt t="24050" x="3443288" y="2605088"/>
          <p14:tracePt t="24312" x="3443288" y="2609850"/>
          <p14:tracePt t="24328" x="3448050" y="2609850"/>
          <p14:tracePt t="24336" x="3457575" y="2609850"/>
          <p14:tracePt t="24367" x="3462338" y="2609850"/>
          <p14:tracePt t="24448" x="3471863" y="2609850"/>
          <p14:tracePt t="24456" x="3476625" y="2609850"/>
          <p14:tracePt t="24467" x="3481388" y="2609850"/>
          <p14:tracePt t="24484" x="3500438" y="2609850"/>
          <p14:tracePt t="24501" x="3529013" y="2619375"/>
          <p14:tracePt t="24517" x="3557588" y="2676525"/>
          <p14:tracePt t="24534" x="3586163" y="2719388"/>
          <p14:tracePt t="24550" x="3605213" y="2762250"/>
          <p14:tracePt t="24567" x="3629025" y="2795588"/>
          <p14:tracePt t="24584" x="3643313" y="2828925"/>
          <p14:tracePt t="24601" x="3657600" y="2843213"/>
          <p14:tracePt t="24617" x="3662363" y="2862263"/>
          <p14:tracePt t="24634" x="3662363" y="2876550"/>
          <p14:tracePt t="24651" x="3662363" y="2886075"/>
          <p14:tracePt t="24667" x="3662363" y="2890838"/>
          <p14:tracePt t="24717" x="3667125" y="2895600"/>
          <p14:tracePt t="24734" x="3671888" y="2895600"/>
          <p14:tracePt t="25248" x="3671888" y="2900363"/>
          <p14:tracePt t="25256" x="3681413" y="2909888"/>
          <p14:tracePt t="25285" x="3700463" y="3014663"/>
          <p14:tracePt t="25301" x="3700463" y="3067050"/>
          <p14:tracePt t="25318" x="3709988" y="3119438"/>
          <p14:tracePt t="25335" x="3709988" y="3152775"/>
          <p14:tracePt t="25352" x="3709988" y="3200400"/>
          <p14:tracePt t="25353" x="3709988" y="3214688"/>
          <p14:tracePt t="25368" x="3714750" y="3233738"/>
          <p14:tracePt t="25385" x="3714750" y="3243263"/>
          <p14:tracePt t="25401" x="3719513" y="3243263"/>
          <p14:tracePt t="25544" x="3719513" y="3252788"/>
          <p14:tracePt t="25553" x="3719513" y="3262313"/>
          <p14:tracePt t="25561" x="3714750" y="3290888"/>
          <p14:tracePt t="25569" x="3700463" y="3324225"/>
          <p14:tracePt t="25585" x="3676650" y="3348038"/>
          <p14:tracePt t="25602" x="3676650" y="3352800"/>
          <p14:tracePt t="25928" x="3667125" y="3362325"/>
          <p14:tracePt t="25937" x="3667125" y="3386138"/>
          <p14:tracePt t="25944" x="3671888" y="3424238"/>
          <p14:tracePt t="25969" x="3695700" y="3529013"/>
          <p14:tracePt t="25985" x="3700463" y="3581400"/>
          <p14:tracePt t="26002" x="3705225" y="3600450"/>
          <p14:tracePt t="26018" x="3719513" y="3619500"/>
          <p14:tracePt t="26035" x="3724275" y="3633788"/>
          <p14:tracePt t="26052" x="3743325" y="3652838"/>
          <p14:tracePt t="26068" x="3752850" y="3667125"/>
          <p14:tracePt t="26085" x="3781425" y="3695700"/>
          <p14:tracePt t="26102" x="3814763" y="3729038"/>
          <p14:tracePt t="26118" x="3871913" y="3790950"/>
          <p14:tracePt t="26135" x="3986213" y="3857625"/>
          <p14:tracePt t="26152" x="4219575" y="3976688"/>
          <p14:tracePt t="26169" x="4443413" y="4043363"/>
          <p14:tracePt t="26185" x="4662488" y="4100513"/>
          <p14:tracePt t="26202" x="4914900" y="4162425"/>
          <p14:tracePt t="26219" x="5191125" y="4210050"/>
          <p14:tracePt t="26235" x="5472113" y="4238625"/>
          <p14:tracePt t="26252" x="5719763" y="4238625"/>
          <p14:tracePt t="26269" x="5929313" y="4238625"/>
          <p14:tracePt t="26286" x="6057900" y="4238625"/>
          <p14:tracePt t="26302" x="6172200" y="4214813"/>
          <p14:tracePt t="26321" x="6281738" y="4186238"/>
          <p14:tracePt t="26336" x="6348413" y="4157663"/>
          <p14:tracePt t="26352" x="6457950" y="4100513"/>
          <p14:tracePt t="26369" x="6572250" y="4057650"/>
          <p14:tracePt t="26385" x="6696075" y="4005263"/>
          <p14:tracePt t="26402" x="6815138" y="3948113"/>
          <p14:tracePt t="26419" x="6958013" y="3890963"/>
          <p14:tracePt t="26436" x="7038975" y="3852863"/>
          <p14:tracePt t="26453" x="7091363" y="3824288"/>
          <p14:tracePt t="26469" x="7138988" y="3776663"/>
          <p14:tracePt t="26485" x="7205663" y="3714750"/>
          <p14:tracePt t="26502" x="7277100" y="3662363"/>
          <p14:tracePt t="26519" x="7343775" y="3619500"/>
          <p14:tracePt t="26536" x="7377113" y="3600450"/>
          <p14:tracePt t="26553" x="7381875" y="3595688"/>
          <p14:tracePt t="26586" x="7386638" y="3595688"/>
          <p14:tracePt t="26602" x="7434263" y="3595688"/>
          <p14:tracePt t="26619" x="7686675" y="3595688"/>
          <p14:tracePt t="26636" x="8134350" y="3595688"/>
          <p14:tracePt t="26653" x="8601075" y="3595688"/>
          <p14:tracePt t="26669" x="9001125" y="3595688"/>
          <p14:tracePt t="26820" x="8620125" y="3524250"/>
          <p14:tracePt t="26836" x="8153400" y="3438525"/>
          <p14:tracePt t="26853" x="7953375" y="3414713"/>
          <p14:tracePt t="26870" x="7900988" y="3395663"/>
          <p14:tracePt t="26919" x="7896225" y="3390900"/>
          <p14:tracePt t="26968" x="7900988" y="3390900"/>
          <p14:tracePt t="26986" x="7920038" y="3390900"/>
          <p14:tracePt t="27003" x="7934325" y="3390900"/>
          <p14:tracePt t="27020" x="7948613" y="3390900"/>
          <p14:tracePt t="27053" x="7962900" y="3390900"/>
          <p14:tracePt t="27069" x="7977188" y="3390900"/>
          <p14:tracePt t="27086" x="8024813" y="3390900"/>
          <p14:tracePt t="27103" x="8053388" y="3390900"/>
          <p14:tracePt t="27224" x="8048625" y="3371850"/>
          <p14:tracePt t="27440" x="8196263" y="3371850"/>
          <p14:tracePt t="27449" x="8453438" y="3371850"/>
          <p14:tracePt t="27456" x="8572500" y="3371850"/>
          <p14:tracePt t="27486" x="8586788" y="3371850"/>
          <p14:tracePt t="27505" x="8591550" y="3371850"/>
          <p14:tracePt t="27545" x="8596313" y="3371850"/>
          <p14:tracePt t="27553" x="8610600" y="3371850"/>
          <p14:tracePt t="27570" x="8629650" y="3371850"/>
          <p14:tracePt t="27587" x="8658225" y="3371850"/>
          <p14:tracePt t="27604" x="8686800" y="3371850"/>
          <p14:tracePt t="27620" x="8724900" y="3371850"/>
          <p14:tracePt t="27637" x="8763000" y="3371850"/>
          <p14:tracePt t="27653" x="8815388" y="3362325"/>
          <p14:tracePt t="27670" x="8882063" y="3352800"/>
          <p14:tracePt t="27687" x="8958263" y="3343275"/>
          <p14:tracePt t="27704" x="9043988" y="3333750"/>
          <p14:tracePt t="27944" x="63500" y="3492500"/>
          <p14:tracePt t="27953" x="82550" y="3492500"/>
          <p14:tracePt t="28024" x="69850" y="3492500"/>
          <p14:tracePt t="28032" x="50800" y="3486150"/>
          <p14:tracePt t="28040" x="12700" y="3435350"/>
          <p14:tracePt t="28129" x="57150" y="1344613"/>
          <p14:tracePt t="28136" x="76200" y="1223963"/>
          <p14:tracePt t="28145" x="95250" y="1128713"/>
          <p14:tracePt t="28152" x="95250" y="1044575"/>
          <p14:tracePt t="28161" x="95250" y="1000125"/>
          <p14:tracePt t="28168" x="95250" y="955675"/>
          <p14:tracePt t="28176" x="95250" y="949325"/>
          <p14:tracePt t="28185" x="95250" y="930275"/>
          <p14:tracePt t="28224" x="88900" y="930275"/>
          <p14:tracePt t="28240" x="76200" y="930275"/>
          <p14:tracePt t="28256" x="57150" y="917575"/>
          <p14:tracePt t="28280" x="50800" y="917575"/>
          <p14:tracePt t="28305" x="44450" y="917575"/>
          <p14:tracePt t="28321" x="31750" y="917575"/>
          <p14:tracePt t="28336" x="25400" y="917575"/>
          <p14:tracePt t="28344" x="12700" y="9175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Privilege in Estimation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844762"/>
          </a:xfrm>
        </p:spPr>
        <p:txBody>
          <a:bodyPr>
            <a:normAutofit/>
          </a:bodyPr>
          <a:lstStyle/>
          <a:p>
            <a:r>
              <a:rPr lang="de-DE" dirty="0"/>
              <a:t>Public measurements useable for state estimation</a:t>
            </a:r>
          </a:p>
          <a:p>
            <a:r>
              <a:rPr lang="de-DE" dirty="0"/>
              <a:t>Trusted or special users may be granted </a:t>
            </a:r>
            <a:r>
              <a:rPr lang="de-DE" i="1" dirty="0"/>
              <a:t>privilege</a:t>
            </a:r>
            <a:endParaRPr lang="de-DE" dirty="0"/>
          </a:p>
          <a:p>
            <a:r>
              <a:rPr lang="de-DE" dirty="0"/>
              <a:t>Privileged users should perform </a:t>
            </a:r>
            <a:r>
              <a:rPr lang="de-DE" i="1" dirty="0"/>
              <a:t>better</a:t>
            </a:r>
            <a:r>
              <a:rPr lang="de-DE" dirty="0"/>
              <a:t> than unprivileged ones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chemeClr val="accent1"/>
                </a:solidFill>
              </a:rPr>
              <a:t>Security guarantee concerns proving the minimum difference in performance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E2006F-3198-444D-A261-1DE722A11FEC}"/>
              </a:ext>
            </a:extLst>
          </p:cNvPr>
          <p:cNvGrpSpPr/>
          <p:nvPr/>
        </p:nvGrpSpPr>
        <p:grpSpPr>
          <a:xfrm>
            <a:off x="1963791" y="2391368"/>
            <a:ext cx="5216415" cy="1748397"/>
            <a:chOff x="1505751" y="2460351"/>
            <a:chExt cx="5216415" cy="1748397"/>
          </a:xfrm>
        </p:grpSpPr>
        <p:pic>
          <p:nvPicPr>
            <p:cNvPr id="26" name="Graphic 25" descr="Wireless">
              <a:extLst>
                <a:ext uri="{FF2B5EF4-FFF2-40B4-BE49-F238E27FC236}">
                  <a16:creationId xmlns:a16="http://schemas.microsoft.com/office/drawing/2014/main" id="{9B96578A-F80E-438A-9764-E227EE137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8100000" flipH="1" flipV="1">
              <a:off x="1505751" y="2894254"/>
              <a:ext cx="646148" cy="646148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8B7DC27-FE24-4228-89BF-545CD5D10E04}"/>
                </a:ext>
              </a:extLst>
            </p:cNvPr>
            <p:cNvCxnSpPr>
              <a:cxnSpLocks/>
            </p:cNvCxnSpPr>
            <p:nvPr/>
          </p:nvCxnSpPr>
          <p:spPr>
            <a:xfrm>
              <a:off x="3436620" y="3335420"/>
              <a:ext cx="1645920" cy="405533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0B56B71-54CD-43E7-8247-4A0E59EEE9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6620" y="2759041"/>
              <a:ext cx="1645920" cy="360935"/>
            </a:xfrm>
            <a:prstGeom prst="straightConnector1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Graphic 28" descr="Key">
              <a:extLst>
                <a:ext uri="{FF2B5EF4-FFF2-40B4-BE49-F238E27FC236}">
                  <a16:creationId xmlns:a16="http://schemas.microsoft.com/office/drawing/2014/main" id="{57B5828A-2E09-4E6F-BE56-735A4DDBA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83635" y="3888658"/>
              <a:ext cx="320090" cy="320090"/>
            </a:xfrm>
            <a:prstGeom prst="rect">
              <a:avLst/>
            </a:prstGeom>
          </p:spPr>
        </p:pic>
        <p:pic>
          <p:nvPicPr>
            <p:cNvPr id="30" name="Graphic 29" descr="Lock">
              <a:extLst>
                <a:ext uri="{FF2B5EF4-FFF2-40B4-BE49-F238E27FC236}">
                  <a16:creationId xmlns:a16="http://schemas.microsoft.com/office/drawing/2014/main" id="{E81594E9-9451-4AE8-B4F1-687636445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51688" y="3508931"/>
              <a:ext cx="215371" cy="21537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719FB33-5540-447F-A0A9-3F044FAB3AD9}"/>
                </a:ext>
              </a:extLst>
            </p:cNvPr>
            <p:cNvSpPr txBox="1"/>
            <p:nvPr/>
          </p:nvSpPr>
          <p:spPr>
            <a:xfrm>
              <a:off x="5804820" y="2630318"/>
              <a:ext cx="861110" cy="215444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800" dirty="0"/>
                <a:t>“Bad” Estimate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C0AE8BA-5BE6-4305-846B-E7199E462549}"/>
                </a:ext>
              </a:extLst>
            </p:cNvPr>
            <p:cNvSpPr txBox="1"/>
            <p:nvPr/>
          </p:nvSpPr>
          <p:spPr>
            <a:xfrm>
              <a:off x="5804820" y="3615495"/>
              <a:ext cx="917346" cy="215444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800" dirty="0"/>
                <a:t>“Good” Estimate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079E3F-3B01-4099-8856-849FD4D51024}"/>
                </a:ext>
              </a:extLst>
            </p:cNvPr>
            <p:cNvSpPr txBox="1"/>
            <p:nvPr/>
          </p:nvSpPr>
          <p:spPr>
            <a:xfrm>
              <a:off x="2583515" y="3115459"/>
              <a:ext cx="754379" cy="215444"/>
            </a:xfrm>
            <a:prstGeom prst="rect">
              <a:avLst/>
            </a:prstGeom>
            <a:ln w="190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800" dirty="0"/>
                <a:t>Measurement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8089D96-D0BE-4B15-9A87-C601B1BD1624}"/>
                </a:ext>
              </a:extLst>
            </p:cNvPr>
            <p:cNvSpPr/>
            <p:nvPr/>
          </p:nvSpPr>
          <p:spPr>
            <a:xfrm>
              <a:off x="1973624" y="3155156"/>
              <a:ext cx="148070" cy="1214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5" name="Graphic 34" descr="Processor">
              <a:extLst>
                <a:ext uri="{FF2B5EF4-FFF2-40B4-BE49-F238E27FC236}">
                  <a16:creationId xmlns:a16="http://schemas.microsoft.com/office/drawing/2014/main" id="{5A5D4207-C14F-4493-9C9D-8FBBC8843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73624" y="2937431"/>
              <a:ext cx="571500" cy="571500"/>
            </a:xfrm>
            <a:prstGeom prst="rect">
              <a:avLst/>
            </a:prstGeom>
          </p:spPr>
        </p:pic>
        <p:pic>
          <p:nvPicPr>
            <p:cNvPr id="36" name="Graphic 35" descr="Laptop">
              <a:extLst>
                <a:ext uri="{FF2B5EF4-FFF2-40B4-BE49-F238E27FC236}">
                  <a16:creationId xmlns:a16="http://schemas.microsoft.com/office/drawing/2014/main" id="{F31C98E5-2591-4722-A68C-323588F23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157930" y="2460351"/>
              <a:ext cx="571500" cy="571500"/>
            </a:xfrm>
            <a:prstGeom prst="rect">
              <a:avLst/>
            </a:prstGeom>
          </p:spPr>
        </p:pic>
        <p:pic>
          <p:nvPicPr>
            <p:cNvPr id="37" name="Graphic 36" descr="Laptop">
              <a:extLst>
                <a:ext uri="{FF2B5EF4-FFF2-40B4-BE49-F238E27FC236}">
                  <a16:creationId xmlns:a16="http://schemas.microsoft.com/office/drawing/2014/main" id="{3F2E5F51-3746-4401-A101-8FE9946D0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157930" y="3455203"/>
              <a:ext cx="571500" cy="571500"/>
            </a:xfrm>
            <a:prstGeom prst="rect">
              <a:avLst/>
            </a:prstGeom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8F2BEF-8C17-4A5E-A25D-17731C794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4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43"/>
    </mc:Choice>
    <mc:Fallback>
      <p:transition spd="slow" advTm="11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955" x="8301038" y="2709863"/>
          <p14:tracePt t="963" x="8186738" y="2709863"/>
          <p14:tracePt t="971" x="8058150" y="2709863"/>
          <p14:tracePt t="1021" x="7810500" y="2709863"/>
          <p14:tracePt t="1402" x="7805738" y="2714625"/>
          <p14:tracePt t="1410" x="7848600" y="2747963"/>
          <p14:tracePt t="1454" x="7986713" y="2809875"/>
          <p14:tracePt t="1530" x="8020050" y="2852738"/>
          <p14:tracePt t="1539" x="8091488" y="2952750"/>
          <p14:tracePt t="1554" x="8343900" y="3290888"/>
          <p14:tracePt t="1571" x="8462963" y="3476625"/>
          <p14:tracePt t="1587" x="8462963" y="3509963"/>
          <p14:tracePt t="1605" x="8462963" y="3548063"/>
          <p14:tracePt t="1622" x="8443913" y="3590925"/>
          <p14:tracePt t="1638" x="8439150" y="3619500"/>
          <p14:tracePt t="1654" x="8429625" y="3657600"/>
          <p14:tracePt t="1671" x="8420100" y="3690938"/>
          <p14:tracePt t="1688" x="8405813" y="3738563"/>
          <p14:tracePt t="1704" x="8362950" y="3800475"/>
          <p14:tracePt t="1722" x="8272463" y="3900488"/>
          <p14:tracePt t="1738" x="8215313" y="3971925"/>
          <p14:tracePt t="1754" x="8167688" y="4033838"/>
          <p14:tracePt t="1771" x="8158163" y="4062413"/>
          <p14:tracePt t="1787" x="8158163" y="4095750"/>
          <p14:tracePt t="1805" x="8148638" y="4105275"/>
          <p14:tracePt t="1821" x="8129588" y="4152900"/>
          <p14:tracePt t="1838" x="8077200" y="4219575"/>
          <p14:tracePt t="1855" x="8062913" y="4271963"/>
          <p14:tracePt t="1871" x="8058150" y="4286250"/>
          <p14:tracePt t="2082" x="8034338" y="4281488"/>
          <p14:tracePt t="2163" x="8029575" y="4281488"/>
          <p14:tracePt t="2202" x="8024813" y="4281488"/>
          <p14:tracePt t="2226" x="8015288" y="4281488"/>
          <p14:tracePt t="2235" x="8010525" y="4281488"/>
          <p14:tracePt t="2241" x="8005763" y="4281488"/>
          <p14:tracePt t="2255" x="8001000" y="4281488"/>
          <p14:tracePt t="2272" x="7991475" y="4281488"/>
          <p14:tracePt t="2288" x="7967663" y="4271963"/>
          <p14:tracePt t="2290" x="7939088" y="4243388"/>
          <p14:tracePt t="2306" x="7900988" y="4214813"/>
          <p14:tracePt t="2322" x="7772400" y="4129088"/>
          <p14:tracePt t="2338" x="7724775" y="4114800"/>
          <p14:tracePt t="2355" x="7696200" y="4114800"/>
          <p14:tracePt t="2372" x="7677150" y="4114800"/>
          <p14:tracePt t="3410" x="7658100" y="4110038"/>
          <p14:tracePt t="3418" x="7591425" y="4138613"/>
          <p14:tracePt t="3426" x="7491413" y="4181475"/>
          <p14:tracePt t="3439" x="7453313" y="4200525"/>
          <p14:tracePt t="3456" x="7439025" y="4214813"/>
          <p14:tracePt t="3473" x="7415213" y="4233863"/>
          <p14:tracePt t="3489" x="7343775" y="4267200"/>
          <p14:tracePt t="3506" x="7219950" y="4314825"/>
          <p14:tracePt t="3522" x="7129463" y="4338638"/>
          <p14:tracePt t="3539" x="7038975" y="4338638"/>
          <p14:tracePt t="3556" x="7015163" y="4338638"/>
          <p14:tracePt t="3572" x="7000875" y="4333875"/>
          <p14:tracePt t="3589" x="7005638" y="4310063"/>
          <p14:tracePt t="3606" x="7005638" y="4295775"/>
          <p14:tracePt t="3623" x="7005638" y="4276725"/>
          <p14:tracePt t="3656" x="7010400" y="4276725"/>
          <p14:tracePt t="3882" x="7015163" y="4267200"/>
          <p14:tracePt t="3891" x="7015163" y="4262438"/>
          <p14:tracePt t="3906" x="7015163" y="4291013"/>
          <p14:tracePt t="3923" x="6905625" y="4462463"/>
          <p14:tracePt t="3939" x="6657975" y="4686300"/>
          <p14:tracePt t="3956" x="6448425" y="4833938"/>
          <p14:tracePt t="3973" x="6243638" y="4919663"/>
          <p14:tracePt t="3989" x="6043613" y="5019675"/>
          <p14:tracePt t="4006" x="5857875" y="5057775"/>
          <p14:tracePt t="4023" x="5634038" y="5057775"/>
          <p14:tracePt t="4039" x="5462588" y="5038725"/>
          <p14:tracePt t="4056" x="5400675" y="5010150"/>
          <p14:tracePt t="4058" x="5391150" y="5000625"/>
          <p14:tracePt t="4074" x="5391150" y="4991100"/>
          <p14:tracePt t="4089" x="5395913" y="4981575"/>
          <p14:tracePt t="4155" x="5395913" y="4967288"/>
          <p14:tracePt t="4162" x="5395913" y="4962525"/>
          <p14:tracePt t="4173" x="5395913" y="4943475"/>
          <p14:tracePt t="4190" x="5395913" y="4886325"/>
          <p14:tracePt t="4206" x="5414963" y="4862513"/>
          <p14:tracePt t="4425" x="5414963" y="4833938"/>
          <p14:tracePt t="4434" x="5386388" y="4786313"/>
          <p14:tracePt t="4441" x="5334000" y="4752975"/>
          <p14:tracePt t="4456" x="5305425" y="4729163"/>
          <p14:tracePt t="4473" x="5262563" y="4691063"/>
          <p14:tracePt t="4490" x="5262563" y="4681538"/>
          <p14:tracePt t="4523" x="5191125" y="4667250"/>
          <p14:tracePt t="4539" x="5014913" y="4643438"/>
          <p14:tracePt t="4556" x="4848225" y="4610100"/>
          <p14:tracePt t="4573" x="4724400" y="4562475"/>
          <p14:tracePt t="4590" x="4648200" y="4538663"/>
          <p14:tracePt t="4607" x="4610100" y="4519613"/>
          <p14:tracePt t="4623" x="4605338" y="4510088"/>
          <p14:tracePt t="4962" x="4610100" y="4510088"/>
          <p14:tracePt t="4970" x="4633913" y="4510088"/>
          <p14:tracePt t="4977" x="4643438" y="4514850"/>
          <p14:tracePt t="4990" x="4662488" y="4524375"/>
          <p14:tracePt t="5007" x="4786313" y="4543425"/>
          <p14:tracePt t="5023" x="5053013" y="4591050"/>
          <p14:tracePt t="5040" x="5233988" y="4619625"/>
          <p14:tracePt t="5056" x="5357813" y="4633913"/>
          <p14:tracePt t="5073" x="5405438" y="4638675"/>
          <p14:tracePt t="5090" x="5424488" y="4624388"/>
          <p14:tracePt t="5107" x="5429250" y="4614863"/>
          <p14:tracePt t="5123" x="5438775" y="4600575"/>
          <p14:tracePt t="5140" x="5486400" y="4586288"/>
          <p14:tracePt t="5157" x="5576888" y="4562475"/>
          <p14:tracePt t="5173" x="5691188" y="4543425"/>
          <p14:tracePt t="5190" x="5805488" y="4533900"/>
          <p14:tracePt t="5207" x="5924550" y="4529138"/>
          <p14:tracePt t="5224" x="6062663" y="4510088"/>
          <p14:tracePt t="5241" x="6262688" y="4471988"/>
          <p14:tracePt t="5258" x="6405563" y="4433888"/>
          <p14:tracePt t="5274" x="6448425" y="4391025"/>
          <p14:tracePt t="5290" x="6453188" y="4343400"/>
          <p14:tracePt t="5307" x="6477000" y="4286250"/>
          <p14:tracePt t="5324" x="6505575" y="4233863"/>
          <p14:tracePt t="5341" x="6557963" y="4148138"/>
          <p14:tracePt t="5357" x="6610350" y="4057650"/>
          <p14:tracePt t="5374" x="6677025" y="3948113"/>
          <p14:tracePt t="5391" x="6738938" y="3824288"/>
          <p14:tracePt t="5407" x="6786563" y="3738563"/>
          <p14:tracePt t="5424" x="6829425" y="3686175"/>
          <p14:tracePt t="5441" x="6862763" y="3652838"/>
          <p14:tracePt t="5443" x="6872288" y="3638550"/>
          <p14:tracePt t="5459" x="6896100" y="3614738"/>
          <p14:tracePt t="5474" x="6929438" y="3567113"/>
          <p14:tracePt t="5490" x="6958013" y="3495675"/>
          <p14:tracePt t="5507" x="6986588" y="3429000"/>
          <p14:tracePt t="5524" x="7038975" y="3348038"/>
          <p14:tracePt t="5541" x="7086600" y="3276600"/>
          <p14:tracePt t="5557" x="7148513" y="3205163"/>
          <p14:tracePt t="5574" x="7200900" y="3138488"/>
          <p14:tracePt t="5591" x="7229475" y="3052763"/>
          <p14:tracePt t="5608" x="7248525" y="2943225"/>
          <p14:tracePt t="5624" x="7262813" y="2862263"/>
          <p14:tracePt t="5626" x="7262813" y="2838450"/>
          <p14:tracePt t="5641" x="7262813" y="2800350"/>
          <p14:tracePt t="5658" x="7258050" y="2743200"/>
          <p14:tracePt t="5674" x="7248525" y="2714625"/>
          <p14:tracePt t="5691" x="7239000" y="2657475"/>
          <p14:tracePt t="5707" x="7210425" y="2571750"/>
          <p14:tracePt t="5725" x="7153275" y="2457450"/>
          <p14:tracePt t="5741" x="7081838" y="2352675"/>
          <p14:tracePt t="5757" x="7024688" y="2266950"/>
          <p14:tracePt t="5774" x="6967538" y="2195513"/>
          <p14:tracePt t="5791" x="6934200" y="2143125"/>
          <p14:tracePt t="5807" x="6896100" y="2095500"/>
          <p14:tracePt t="5826" x="6800850" y="2038350"/>
          <p14:tracePt t="5841" x="6696075" y="1995488"/>
          <p14:tracePt t="5857" x="6553200" y="1947863"/>
          <p14:tracePt t="5874" x="6410325" y="1914525"/>
          <p14:tracePt t="5891" x="6319838" y="1890713"/>
          <p14:tracePt t="5907" x="6276975" y="1890713"/>
          <p14:tracePt t="5924" x="6257925" y="1890713"/>
          <p14:tracePt t="5941" x="6238875" y="1890713"/>
          <p14:tracePt t="5958" x="6205538" y="1890713"/>
          <p14:tracePt t="5975" x="6134100" y="1890713"/>
          <p14:tracePt t="5991" x="6043613" y="1895475"/>
          <p14:tracePt t="6008" x="5957888" y="1909763"/>
          <p14:tracePt t="6025" x="5910263" y="1919288"/>
          <p14:tracePt t="6027" x="5891213" y="1919288"/>
          <p14:tracePt t="6041" x="5876925" y="1928813"/>
          <p14:tracePt t="6057" x="5843588" y="1947863"/>
          <p14:tracePt t="6074" x="5800725" y="1981200"/>
          <p14:tracePt t="6091" x="5743575" y="2033588"/>
          <p14:tracePt t="6108" x="5672138" y="2105025"/>
          <p14:tracePt t="6124" x="5605463" y="2185988"/>
          <p14:tracePt t="6141" x="5553075" y="2262188"/>
          <p14:tracePt t="6158" x="5510213" y="2328863"/>
          <p14:tracePt t="6175" x="5481638" y="2386013"/>
          <p14:tracePt t="6191" x="5462588" y="2457450"/>
          <p14:tracePt t="6208" x="5453063" y="2528888"/>
          <p14:tracePt t="6225" x="5434013" y="2619375"/>
          <p14:tracePt t="6227" x="5434013" y="2676525"/>
          <p14:tracePt t="6241" x="5424488" y="2786063"/>
          <p14:tracePt t="6258" x="5400675" y="2914650"/>
          <p14:tracePt t="6275" x="5391150" y="3028950"/>
          <p14:tracePt t="6291" x="5391150" y="3143250"/>
          <p14:tracePt t="6308" x="5391150" y="3248025"/>
          <p14:tracePt t="6325" x="5391150" y="3357563"/>
          <p14:tracePt t="6341" x="5391150" y="3457575"/>
          <p14:tracePt t="6358" x="5391150" y="3552825"/>
          <p14:tracePt t="6375" x="5391150" y="3633788"/>
          <p14:tracePt t="6392" x="5395913" y="3714750"/>
          <p14:tracePt t="6408" x="5424488" y="3786188"/>
          <p14:tracePt t="6411" x="5438775" y="3819525"/>
          <p14:tracePt t="6425" x="5467350" y="3890963"/>
          <p14:tracePt t="6441" x="5495925" y="3957638"/>
          <p14:tracePt t="6458" x="5519738" y="4019550"/>
          <p14:tracePt t="6475" x="5553075" y="4090988"/>
          <p14:tracePt t="6491" x="5586413" y="4157663"/>
          <p14:tracePt t="6508" x="5634038" y="4219575"/>
          <p14:tracePt t="6525" x="5681663" y="4262438"/>
          <p14:tracePt t="6541" x="5738813" y="4281488"/>
          <p14:tracePt t="6558" x="5800725" y="4305300"/>
          <p14:tracePt t="6575" x="5848350" y="4319588"/>
          <p14:tracePt t="6592" x="5929313" y="4338638"/>
          <p14:tracePt t="6608" x="6005513" y="4357688"/>
          <p14:tracePt t="6610" x="6072188" y="4376738"/>
          <p14:tracePt t="6626" x="6172200" y="4391025"/>
          <p14:tracePt t="6641" x="6286500" y="4400550"/>
          <p14:tracePt t="6658" x="6400800" y="4400550"/>
          <p14:tracePt t="6675" x="6505575" y="4400550"/>
          <p14:tracePt t="6691" x="6615113" y="4400550"/>
          <p14:tracePt t="6708" x="6677025" y="4400550"/>
          <p14:tracePt t="6725" x="6734175" y="4386263"/>
          <p14:tracePt t="6741" x="6781800" y="4371975"/>
          <p14:tracePt t="6758" x="6824663" y="4343400"/>
          <p14:tracePt t="6776" x="6862763" y="4319588"/>
          <p14:tracePt t="6792" x="6915150" y="4276725"/>
          <p14:tracePt t="6808" x="6958013" y="4243388"/>
          <p14:tracePt t="6825" x="7019925" y="4210050"/>
          <p14:tracePt t="6842" x="7100888" y="4176713"/>
          <p14:tracePt t="6858" x="7138988" y="4152900"/>
          <p14:tracePt t="6875" x="7167563" y="4129088"/>
          <p14:tracePt t="6892" x="7205663" y="4095750"/>
          <p14:tracePt t="6908" x="7253288" y="4048125"/>
          <p14:tracePt t="6925" x="7315200" y="3952875"/>
          <p14:tracePt t="6942" x="7386638" y="3871913"/>
          <p14:tracePt t="6960" x="7448550" y="3810000"/>
          <p14:tracePt t="6975" x="7472363" y="3781425"/>
          <p14:tracePt t="6992" x="7491413" y="3757613"/>
          <p14:tracePt t="7008" x="7510463" y="3738563"/>
          <p14:tracePt t="7026" x="7529513" y="3695700"/>
          <p14:tracePt t="7042" x="7558088" y="3643313"/>
          <p14:tracePt t="7058" x="7577138" y="3576638"/>
          <p14:tracePt t="7075" x="7596188" y="3519488"/>
          <p14:tracePt t="7092" x="7610475" y="3476625"/>
          <p14:tracePt t="7109" x="7620000" y="3424238"/>
          <p14:tracePt t="7126" x="7620000" y="3386138"/>
          <p14:tracePt t="7142" x="7629525" y="3343275"/>
          <p14:tracePt t="7158" x="7629525" y="3290888"/>
          <p14:tracePt t="7176" x="7639050" y="3224213"/>
          <p14:tracePt t="7192" x="7639050" y="3171825"/>
          <p14:tracePt t="7209" x="7639050" y="3124200"/>
          <p14:tracePt t="7225" x="7634288" y="3057525"/>
          <p14:tracePt t="7242" x="7629525" y="3019425"/>
          <p14:tracePt t="7259" x="7624763" y="2971800"/>
          <p14:tracePt t="7275" x="7610475" y="2914650"/>
          <p14:tracePt t="7293" x="7600950" y="2852738"/>
          <p14:tracePt t="7309" x="7567613" y="2776538"/>
          <p14:tracePt t="7326" x="7534275" y="2724150"/>
          <p14:tracePt t="7343" x="7505700" y="2667000"/>
          <p14:tracePt t="7359" x="7496175" y="2647950"/>
          <p14:tracePt t="7376" x="7486650" y="2619375"/>
          <p14:tracePt t="7392" x="7477125" y="2600325"/>
          <p14:tracePt t="7409" x="7458075" y="2562225"/>
          <p14:tracePt t="7426" x="7419975" y="2495550"/>
          <p14:tracePt t="7442" x="7353300" y="2428875"/>
          <p14:tracePt t="7459" x="7291388" y="2376488"/>
          <p14:tracePt t="7476" x="7234238" y="2309813"/>
          <p14:tracePt t="7492" x="7196138" y="2262188"/>
          <p14:tracePt t="7509" x="7186613" y="2233613"/>
          <p14:tracePt t="7526" x="7162800" y="2214563"/>
          <p14:tracePt t="7543" x="7143750" y="2195513"/>
          <p14:tracePt t="7559" x="7115175" y="2176463"/>
          <p14:tracePt t="7576" x="7038975" y="2147888"/>
          <p14:tracePt t="7593" x="6958013" y="2105025"/>
          <p14:tracePt t="7610" x="6848475" y="2057400"/>
          <p14:tracePt t="7626" x="6800850" y="2038350"/>
          <p14:tracePt t="7642" x="6772275" y="2028825"/>
          <p14:tracePt t="7659" x="6734175" y="2014538"/>
          <p14:tracePt t="7676" x="6662738" y="1995488"/>
          <p14:tracePt t="7692" x="6581775" y="1985963"/>
          <p14:tracePt t="7709" x="6496050" y="1976438"/>
          <p14:tracePt t="7726" x="6410325" y="1966913"/>
          <p14:tracePt t="7743" x="6348413" y="1957388"/>
          <p14:tracePt t="7759" x="6310313" y="1943100"/>
          <p14:tracePt t="7777" x="6272213" y="1933575"/>
          <p14:tracePt t="7793" x="6243638" y="1924050"/>
          <p14:tracePt t="7809" x="6200775" y="1909763"/>
          <p14:tracePt t="7826" x="6157913" y="1900238"/>
          <p14:tracePt t="7843" x="6105525" y="1900238"/>
          <p14:tracePt t="7860" x="6067425" y="1900238"/>
          <p14:tracePt t="7876" x="6005513" y="1905000"/>
          <p14:tracePt t="7893" x="5924550" y="1924050"/>
          <p14:tracePt t="7910" x="5848350" y="1952625"/>
          <p14:tracePt t="7926" x="5738813" y="1985963"/>
          <p14:tracePt t="7943" x="5676900" y="2009775"/>
          <p14:tracePt t="7959" x="5643563" y="2033588"/>
          <p14:tracePt t="7976" x="5619750" y="2066925"/>
          <p14:tracePt t="7994" x="5586413" y="2124075"/>
          <p14:tracePt t="8009" x="5576888" y="2152650"/>
          <p14:tracePt t="8026" x="5519738" y="2252663"/>
          <p14:tracePt t="8043" x="5486400" y="2324100"/>
          <p14:tracePt t="8059" x="5438775" y="2400300"/>
          <p14:tracePt t="8076" x="5405438" y="2486025"/>
          <p14:tracePt t="8093" x="5367338" y="2571750"/>
          <p14:tracePt t="8110" x="5343525" y="2657475"/>
          <p14:tracePt t="8126" x="5329238" y="2724150"/>
          <p14:tracePt t="8143" x="5319713" y="2809875"/>
          <p14:tracePt t="8159" x="5300663" y="2900363"/>
          <p14:tracePt t="8176" x="5300663" y="3000375"/>
          <p14:tracePt t="8193" x="5300663" y="3152775"/>
          <p14:tracePt t="8209" x="5305425" y="3243263"/>
          <p14:tracePt t="8226" x="5314950" y="3309938"/>
          <p14:tracePt t="8243" x="5319713" y="3362325"/>
          <p14:tracePt t="8259" x="5319713" y="3414713"/>
          <p14:tracePt t="8277" x="5329238" y="3467100"/>
          <p14:tracePt t="8293" x="5329238" y="3529013"/>
          <p14:tracePt t="8310" x="5348288" y="3609975"/>
          <p14:tracePt t="8326" x="5362575" y="3705225"/>
          <p14:tracePt t="8343" x="5386388" y="3810000"/>
          <p14:tracePt t="8360" x="5419725" y="3886200"/>
          <p14:tracePt t="8377" x="5434013" y="3910013"/>
          <p14:tracePt t="8474" x="5438775" y="3929063"/>
          <p14:tracePt t="8482" x="5443538" y="3938588"/>
          <p14:tracePt t="8493" x="5453063" y="3952875"/>
          <p14:tracePt t="8510" x="5481638" y="4019550"/>
          <p14:tracePt t="8526" x="5510213" y="4100513"/>
          <p14:tracePt t="8543" x="5553075" y="4195763"/>
          <p14:tracePt t="8560" x="5591175" y="4262438"/>
          <p14:tracePt t="8577" x="5614988" y="4295775"/>
          <p14:tracePt t="8594" x="5629275" y="4310063"/>
          <p14:tracePt t="8634" x="5634038" y="4310063"/>
          <p14:tracePt t="8643" x="5643563" y="4310063"/>
          <p14:tracePt t="8660" x="5657850" y="4295775"/>
          <p14:tracePt t="8676" x="5672138" y="4286250"/>
          <p14:tracePt t="8693" x="5686425" y="4286250"/>
          <p14:tracePt t="8727" x="5695950" y="4286250"/>
          <p14:tracePt t="8744" x="5705475" y="4286250"/>
          <p14:tracePt t="8761" x="5715000" y="4286250"/>
          <p14:tracePt t="8777" x="5719763" y="4291013"/>
          <p14:tracePt t="8793" x="5724525" y="4291013"/>
          <p14:tracePt t="8851" x="5724525" y="4295775"/>
          <p14:tracePt t="8883" x="5734050" y="4300538"/>
          <p14:tracePt t="8890" x="5734050" y="4314825"/>
          <p14:tracePt t="8898" x="5738813" y="4314825"/>
          <p14:tracePt t="8913" x="5743575" y="4333875"/>
          <p14:tracePt t="8927" x="5748338" y="4333875"/>
          <p14:tracePt t="8944" x="5762625" y="4338638"/>
          <p14:tracePt t="8962" x="5795963" y="4338638"/>
          <p14:tracePt t="8977" x="5810250" y="4338638"/>
          <p14:tracePt t="8994" x="5895975" y="4333875"/>
          <p14:tracePt t="9010" x="5986463" y="4310063"/>
          <p14:tracePt t="9027" x="6057900" y="4295775"/>
          <p14:tracePt t="9043" x="6138863" y="4271963"/>
          <p14:tracePt t="9060" x="6191250" y="4262438"/>
          <p14:tracePt t="9077" x="6272213" y="4233863"/>
          <p14:tracePt t="9094" x="6367463" y="4205288"/>
          <p14:tracePt t="9110" x="6515100" y="4162425"/>
          <p14:tracePt t="9127" x="6719888" y="4076700"/>
          <p14:tracePt t="9144" x="6862763" y="3967163"/>
          <p14:tracePt t="9161" x="6948488" y="3905250"/>
          <p14:tracePt t="9177" x="6972300" y="3886200"/>
          <p14:tracePt t="9194" x="6981825" y="3876675"/>
          <p14:tracePt t="9210" x="6991350" y="3871913"/>
          <p14:tracePt t="9227" x="7000875" y="3867150"/>
          <p14:tracePt t="9244" x="7034213" y="3843338"/>
          <p14:tracePt t="9261" x="7105650" y="3786188"/>
          <p14:tracePt t="9277" x="7196138" y="3695700"/>
          <p14:tracePt t="9294" x="7262813" y="3614738"/>
          <p14:tracePt t="9310" x="7300913" y="3543300"/>
          <p14:tracePt t="9327" x="7343775" y="3476625"/>
          <p14:tracePt t="9344" x="7377113" y="3419475"/>
          <p14:tracePt t="9361" x="7396163" y="3367088"/>
          <p14:tracePt t="9378" x="7429500" y="3262313"/>
          <p14:tracePt t="9394" x="7434263" y="3219450"/>
          <p14:tracePt t="9411" x="7434263" y="32051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A1E6-6B27-4266-ADA3-83B49E60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716-B464-40A9-A087-24D62C6A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842259-34F4-48AC-8C34-770E087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Single Sensor Privilege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7DA7F1B-5C39-466C-A4D9-5302CA2E6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Add generated Gaussian keystream to measurements</a:t>
            </a:r>
          </a:p>
          <a:p>
            <a:r>
              <a:rPr lang="en-AU" dirty="0"/>
              <a:t>Anyone holding generation key can remove added noise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1421061-13C8-4E1D-B7F4-7B732AD91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6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91"/>
    </mc:Choice>
    <mc:Fallback>
      <p:transition spd="slow" advTm="22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006" x="4491038" y="1576388"/>
          <p14:tracePt t="10444" x="4495800" y="1533525"/>
          <p14:tracePt t="10452" x="4486275" y="1500188"/>
          <p14:tracePt t="10460" x="4438650" y="1485900"/>
          <p14:tracePt t="10477" x="4300538" y="1457325"/>
          <p14:tracePt t="10510" x="4048125" y="1423988"/>
          <p14:tracePt t="10528" x="4005263" y="1423988"/>
          <p14:tracePt t="10544" x="3990975" y="1423988"/>
          <p14:tracePt t="10560" x="3986213" y="1423988"/>
          <p14:tracePt t="10577" x="3967163" y="1419225"/>
          <p14:tracePt t="10594" x="3943350" y="1419225"/>
          <p14:tracePt t="10610" x="3852863" y="1409700"/>
          <p14:tracePt t="10627" x="3752850" y="1400175"/>
          <p14:tracePt t="10644" x="3662363" y="1385888"/>
          <p14:tracePt t="10660" x="3581400" y="1376363"/>
          <p14:tracePt t="10677" x="3519488" y="1376363"/>
          <p14:tracePt t="10694" x="3429000" y="1366838"/>
          <p14:tracePt t="10710" x="3352800" y="1357313"/>
          <p14:tracePt t="10727" x="3300413" y="1357313"/>
          <p14:tracePt t="10744" x="3281363" y="1357313"/>
          <p14:tracePt t="10761" x="3257550" y="1357313"/>
          <p14:tracePt t="10778" x="3238500" y="1357313"/>
          <p14:tracePt t="10796" x="3205163" y="1366838"/>
          <p14:tracePt t="10811" x="3181350" y="1376363"/>
          <p14:tracePt t="10828" x="3152775" y="1385888"/>
          <p14:tracePt t="10844" x="3138488" y="1385888"/>
          <p14:tracePt t="10860" x="3133725" y="1385888"/>
          <p14:tracePt t="10910" x="3105150" y="1395413"/>
          <p14:tracePt t="10928" x="3033713" y="1404938"/>
          <p14:tracePt t="10945" x="2952750" y="1414463"/>
          <p14:tracePt t="10961" x="2876550" y="1433513"/>
          <p14:tracePt t="10963" x="2862263" y="1443038"/>
          <p14:tracePt t="10977" x="2843213" y="1447800"/>
          <p14:tracePt t="10994" x="2814638" y="1457325"/>
          <p14:tracePt t="11011" x="2786063" y="1466850"/>
          <p14:tracePt t="11027" x="2757488" y="1471613"/>
          <p14:tracePt t="11044" x="2705100" y="1471613"/>
          <p14:tracePt t="11061" x="2652713" y="1481138"/>
          <p14:tracePt t="11078" x="2600325" y="1490663"/>
          <p14:tracePt t="11094" x="2571750" y="1500188"/>
          <p14:tracePt t="11111" x="2538413" y="1500188"/>
          <p14:tracePt t="11128" x="2500313" y="1509713"/>
          <p14:tracePt t="11144" x="2471738" y="1509713"/>
          <p14:tracePt t="11161" x="2433638" y="1509713"/>
          <p14:tracePt t="11178" x="2381250" y="1509713"/>
          <p14:tracePt t="11194" x="2309813" y="1509713"/>
          <p14:tracePt t="11211" x="2205038" y="1509713"/>
          <p14:tracePt t="11228" x="2152650" y="1509713"/>
          <p14:tracePt t="11244" x="2128838" y="1509713"/>
          <p14:tracePt t="11261" x="2119313" y="1509713"/>
          <p14:tracePt t="11564" x="2114550" y="1509713"/>
          <p14:tracePt t="11572" x="2066925" y="1509713"/>
          <p14:tracePt t="11579" x="1990725" y="1514475"/>
          <p14:tracePt t="11595" x="1790700" y="1519238"/>
          <p14:tracePt t="11628" x="1462088" y="1519238"/>
          <p14:tracePt t="11644" x="1414463" y="1528763"/>
          <p14:tracePt t="11662" x="1395413" y="1528763"/>
          <p14:tracePt t="11678" x="1381125" y="1533525"/>
          <p14:tracePt t="11819" x="1371600" y="1533525"/>
          <p14:tracePt t="11828" x="1362075" y="1533525"/>
          <p14:tracePt t="11845" x="1343025" y="1533525"/>
          <p14:tracePt t="11861" x="1304925" y="1533525"/>
          <p14:tracePt t="11878" x="1238250" y="1543050"/>
          <p14:tracePt t="11895" x="1147763" y="1543050"/>
          <p14:tracePt t="11911" x="1062038" y="1543050"/>
          <p14:tracePt t="11928" x="985838" y="1543050"/>
          <p14:tracePt t="11945" x="933450" y="1543050"/>
          <p14:tracePt t="11961" x="900113" y="1543050"/>
          <p14:tracePt t="11978" x="862013" y="1543050"/>
          <p14:tracePt t="11979" x="857250" y="1543050"/>
          <p14:tracePt t="11995" x="838200" y="1543050"/>
          <p14:tracePt t="12012" x="814388" y="1543050"/>
          <p14:tracePt t="12028" x="795338" y="1543050"/>
          <p14:tracePt t="12045" x="781050" y="1533525"/>
          <p14:tracePt t="12061" x="771525" y="1533525"/>
          <p14:tracePt t="12078" x="747713" y="1528763"/>
          <p14:tracePt t="12096" x="714375" y="1524000"/>
          <p14:tracePt t="12112" x="700088" y="1519238"/>
          <p14:tracePt t="12128" x="676275" y="1514475"/>
          <p14:tracePt t="12145" x="657225" y="1504950"/>
          <p14:tracePt t="12162" x="628650" y="1504950"/>
          <p14:tracePt t="12179" x="609600" y="1504950"/>
          <p14:tracePt t="12195" x="600075" y="1500188"/>
          <p14:tracePt t="12212" x="585788" y="1500188"/>
          <p14:tracePt t="12245" x="576263" y="1500188"/>
          <p14:tracePt t="12279" x="585788" y="1490663"/>
          <p14:tracePt t="12296" x="638175" y="1490663"/>
          <p14:tracePt t="12312" x="700088" y="1490663"/>
          <p14:tracePt t="12329" x="709613" y="1490663"/>
          <p14:tracePt t="12612" x="709613" y="1485900"/>
          <p14:tracePt t="12628" x="747713" y="1485900"/>
          <p14:tracePt t="12679" x="1014413" y="1452563"/>
          <p14:tracePt t="12696" x="1114425" y="1447800"/>
          <p14:tracePt t="12712" x="1233488" y="1447800"/>
          <p14:tracePt t="12728" x="1347788" y="1447800"/>
          <p14:tracePt t="12745" x="1447800" y="1452563"/>
          <p14:tracePt t="12762" x="1528763" y="1462088"/>
          <p14:tracePt t="12779" x="1600200" y="1466850"/>
          <p14:tracePt t="12795" x="1633538" y="1466850"/>
          <p14:tracePt t="12812" x="1662113" y="1466850"/>
          <p14:tracePt t="12829" x="1695450" y="1466850"/>
          <p14:tracePt t="12845" x="1724025" y="1457325"/>
          <p14:tracePt t="12863" x="1752600" y="1447800"/>
          <p14:tracePt t="12879" x="1762125" y="1438275"/>
          <p14:tracePt t="12896" x="1771650" y="1433513"/>
          <p14:tracePt t="12949" x="1781175" y="1433513"/>
          <p14:tracePt t="12964" x="1795463" y="1433513"/>
          <p14:tracePt t="12979" x="1804988" y="1433513"/>
          <p14:tracePt t="12995" x="1833563" y="1433513"/>
          <p14:tracePt t="13012" x="1862138" y="1433513"/>
          <p14:tracePt t="13030" x="1900238" y="1423988"/>
          <p14:tracePt t="13046" x="1943100" y="1414463"/>
          <p14:tracePt t="13063" x="1981200" y="1414463"/>
          <p14:tracePt t="13079" x="2024063" y="1414463"/>
          <p14:tracePt t="13096" x="2038350" y="1414463"/>
          <p14:tracePt t="13112" x="2057400" y="1414463"/>
          <p14:tracePt t="13130" x="2066925" y="1414463"/>
          <p14:tracePt t="13146" x="2071688" y="1414463"/>
          <p14:tracePt t="13179" x="2085975" y="1414463"/>
          <p14:tracePt t="13196" x="2095500" y="1414463"/>
          <p14:tracePt t="13212" x="2105025" y="1414463"/>
          <p14:tracePt t="13229" x="2114550" y="1414463"/>
          <p14:tracePt t="13246" x="2124075" y="1414463"/>
          <p14:tracePt t="13323" x="2128838" y="1414463"/>
          <p14:tracePt t="13891" x="2133600" y="1414463"/>
          <p14:tracePt t="13899" x="2200275" y="1414463"/>
          <p14:tracePt t="13908" x="2290763" y="1438275"/>
          <p14:tracePt t="13915" x="2309813" y="1443038"/>
          <p14:tracePt t="13931" x="2314575" y="1443038"/>
          <p14:tracePt t="13947" x="2319338" y="1443038"/>
          <p14:tracePt t="13963" x="2333625" y="1443038"/>
          <p14:tracePt t="13980" x="2338388" y="1443038"/>
          <p14:tracePt t="13997" x="2343150" y="1443038"/>
          <p14:tracePt t="14014" x="2352675" y="1443038"/>
          <p14:tracePt t="14030" x="2357438" y="1443038"/>
          <p14:tracePt t="14140" x="2362200" y="1443038"/>
          <p14:tracePt t="14275" x="2366963" y="1443038"/>
          <p14:tracePt t="14459" x="2376488" y="1443038"/>
          <p14:tracePt t="14466" x="2381250" y="1443038"/>
          <p14:tracePt t="14475" x="2386013" y="1443038"/>
          <p14:tracePt t="14530" x="2433638" y="1443038"/>
          <p14:tracePt t="14547" x="2447925" y="1443038"/>
          <p14:tracePt t="14563" x="2457450" y="1452563"/>
          <p14:tracePt t="14580" x="2471738" y="1452563"/>
          <p14:tracePt t="14598" x="2476500" y="1452563"/>
          <p14:tracePt t="14614" x="2481263" y="1452563"/>
          <p14:tracePt t="14636" x="2486025" y="1452563"/>
          <p14:tracePt t="14651" x="2495550" y="1452563"/>
          <p14:tracePt t="14664" x="2509838" y="1452563"/>
          <p14:tracePt t="14681" x="2519363" y="1452563"/>
          <p14:tracePt t="14698" x="2543175" y="1443038"/>
          <p14:tracePt t="14715" x="2566988" y="1428750"/>
          <p14:tracePt t="14730" x="2576513" y="1428750"/>
          <p14:tracePt t="14747" x="2595563" y="1428750"/>
          <p14:tracePt t="14764" x="2624138" y="1428750"/>
          <p14:tracePt t="14780" x="2662238" y="1428750"/>
          <p14:tracePt t="14797" x="2724150" y="1428750"/>
          <p14:tracePt t="14814" x="2800350" y="1428750"/>
          <p14:tracePt t="14831" x="2890838" y="1433513"/>
          <p14:tracePt t="14847" x="2981325" y="1443038"/>
          <p14:tracePt t="14864" x="3052763" y="1452563"/>
          <p14:tracePt t="14881" x="3114675" y="1462088"/>
          <p14:tracePt t="14897" x="3167063" y="1462088"/>
          <p14:tracePt t="14915" x="3252788" y="1462088"/>
          <p14:tracePt t="14931" x="3281363" y="1462088"/>
          <p14:tracePt t="14947" x="3381375" y="1462088"/>
          <p14:tracePt t="14964" x="3486150" y="1462088"/>
          <p14:tracePt t="14981" x="3590925" y="1462088"/>
          <p14:tracePt t="14998" x="3686175" y="1462088"/>
          <p14:tracePt t="15014" x="3762375" y="1462088"/>
          <p14:tracePt t="15031" x="3833813" y="1452563"/>
          <p14:tracePt t="15047" x="3919538" y="1438275"/>
          <p14:tracePt t="15064" x="3995738" y="1428750"/>
          <p14:tracePt t="15081" x="4090988" y="1419225"/>
          <p14:tracePt t="15098" x="4195763" y="1409700"/>
          <p14:tracePt t="15115" x="4352925" y="1409700"/>
          <p14:tracePt t="15131" x="4452938" y="1409700"/>
          <p14:tracePt t="15147" x="4529138" y="1409700"/>
          <p14:tracePt t="15164" x="4595813" y="1409700"/>
          <p14:tracePt t="15181" x="4648200" y="1409700"/>
          <p14:tracePt t="15197" x="4691063" y="1409700"/>
          <p14:tracePt t="15214" x="4738688" y="1409700"/>
          <p14:tracePt t="15231" x="4776788" y="1409700"/>
          <p14:tracePt t="15248" x="4814888" y="1409700"/>
          <p14:tracePt t="15264" x="4852988" y="1409700"/>
          <p14:tracePt t="15281" x="4905375" y="1409700"/>
          <p14:tracePt t="15298" x="4957763" y="1409700"/>
          <p14:tracePt t="15314" x="5010150" y="1409700"/>
          <p14:tracePt t="15331" x="5105400" y="1409700"/>
          <p14:tracePt t="15348" x="5148263" y="1409700"/>
          <p14:tracePt t="15364" x="5176838" y="1409700"/>
          <p14:tracePt t="15381" x="5205413" y="1409700"/>
          <p14:tracePt t="15398" x="5233988" y="1409700"/>
          <p14:tracePt t="15415" x="5248275" y="1400175"/>
          <p14:tracePt t="15431" x="5267325" y="1395413"/>
          <p14:tracePt t="15448" x="5276850" y="1390650"/>
          <p14:tracePt t="15465" x="5291138" y="1385888"/>
          <p14:tracePt t="15481" x="5314950" y="1371600"/>
          <p14:tracePt t="15497" x="5329238" y="1352550"/>
          <p14:tracePt t="15499" x="5329238" y="1338263"/>
          <p14:tracePt t="15515" x="5338763" y="1323975"/>
          <p14:tracePt t="15531" x="5348288" y="1309688"/>
          <p14:tracePt t="15643" x="5343525" y="1309688"/>
          <p14:tracePt t="15651" x="5338763" y="1309688"/>
          <p14:tracePt t="15667" x="5329238" y="1309688"/>
          <p14:tracePt t="15683" x="5324475" y="1309688"/>
          <p14:tracePt t="15907" x="5334000" y="1309688"/>
          <p14:tracePt t="15931" x="5343525" y="1314450"/>
          <p14:tracePt t="15939" x="5343525" y="1323975"/>
          <p14:tracePt t="15965" x="5362575" y="1343025"/>
          <p14:tracePt t="15981" x="5376863" y="1347788"/>
          <p14:tracePt t="16092" x="5381625" y="1352550"/>
          <p14:tracePt t="16100" x="5381625" y="1357313"/>
          <p14:tracePt t="16115" x="5386388" y="1371600"/>
          <p14:tracePt t="16131" x="5391150" y="1381125"/>
          <p14:tracePt t="16196" x="5395913" y="1381125"/>
          <p14:tracePt t="16211" x="5400675" y="1381125"/>
          <p14:tracePt t="16243" x="5410200" y="1381125"/>
          <p14:tracePt t="16267" x="5410200" y="1400175"/>
          <p14:tracePt t="16275" x="5376863" y="1462088"/>
          <p14:tracePt t="16283" x="5286375" y="1514475"/>
          <p14:tracePt t="16298" x="5248275" y="1538288"/>
          <p14:tracePt t="16316" x="5238750" y="1538288"/>
          <p14:tracePt t="16563" x="5238750" y="1552575"/>
          <p14:tracePt t="16571" x="5238750" y="1557338"/>
          <p14:tracePt t="16582" x="5243513" y="1571625"/>
          <p14:tracePt t="16599" x="5253038" y="1581150"/>
          <p14:tracePt t="16615" x="5243513" y="1581150"/>
          <p14:tracePt t="16633" x="5224463" y="1562100"/>
          <p14:tracePt t="16649" x="5191125" y="1528763"/>
          <p14:tracePt t="16666" x="5157788" y="1509713"/>
          <p14:tracePt t="16682" x="5143500" y="1504950"/>
          <p14:tracePt t="16698" x="5100638" y="1504950"/>
          <p14:tracePt t="16715" x="5053013" y="1504950"/>
          <p14:tracePt t="16732" x="4976813" y="1504950"/>
          <p14:tracePt t="16748" x="4886325" y="1504950"/>
          <p14:tracePt t="16766" x="4757738" y="1485900"/>
          <p14:tracePt t="16783" x="4619625" y="1466850"/>
          <p14:tracePt t="16799" x="4538663" y="1452563"/>
          <p14:tracePt t="16816" x="4448175" y="1443038"/>
          <p14:tracePt t="16833" x="4357688" y="1433513"/>
          <p14:tracePt t="16849" x="4262438" y="1419225"/>
          <p14:tracePt t="16866" x="4191000" y="1419225"/>
          <p14:tracePt t="16867" x="4138613" y="1419225"/>
          <p14:tracePt t="16882" x="4100513" y="1419225"/>
          <p14:tracePt t="16899" x="3948113" y="1419225"/>
          <p14:tracePt t="16916" x="3829050" y="1419225"/>
          <p14:tracePt t="16932" x="3700463" y="1419225"/>
          <p14:tracePt t="16949" x="3586163" y="1419225"/>
          <p14:tracePt t="16966" x="3457575" y="1419225"/>
          <p14:tracePt t="16983" x="3343275" y="1419225"/>
          <p14:tracePt t="16999" x="3243263" y="1419225"/>
          <p14:tracePt t="17016" x="3128963" y="1409700"/>
          <p14:tracePt t="17033" x="3000375" y="1400175"/>
          <p14:tracePt t="17049" x="2881313" y="1390650"/>
          <p14:tracePt t="17066" x="2762250" y="1390650"/>
          <p14:tracePt t="17083" x="2614613" y="1390650"/>
          <p14:tracePt t="17099" x="2547938" y="1390650"/>
          <p14:tracePt t="17116" x="2481263" y="1390650"/>
          <p14:tracePt t="17132" x="2438400" y="1390650"/>
          <p14:tracePt t="17149" x="2390775" y="1390650"/>
          <p14:tracePt t="17166" x="2362200" y="1390650"/>
          <p14:tracePt t="17183" x="2314575" y="1390650"/>
          <p14:tracePt t="17199" x="2276475" y="1390650"/>
          <p14:tracePt t="17216" x="2224088" y="1390650"/>
          <p14:tracePt t="17233" x="2157413" y="1390650"/>
          <p14:tracePt t="17249" x="2095500" y="1390650"/>
          <p14:tracePt t="17266" x="2043113" y="1390650"/>
          <p14:tracePt t="17282" x="1990725" y="1390650"/>
          <p14:tracePt t="17284" x="1966913" y="1390650"/>
          <p14:tracePt t="17299" x="1900238" y="1390650"/>
          <p14:tracePt t="17316" x="1838325" y="1390650"/>
          <p14:tracePt t="17333" x="1771650" y="1390650"/>
          <p14:tracePt t="17349" x="1690688" y="1390650"/>
          <p14:tracePt t="17366" x="1619250" y="1390650"/>
          <p14:tracePt t="17383" x="1547813" y="1390650"/>
          <p14:tracePt t="17400" x="1466850" y="1390650"/>
          <p14:tracePt t="17416" x="1352550" y="1390650"/>
          <p14:tracePt t="17433" x="1228725" y="1390650"/>
          <p14:tracePt t="17449" x="1114425" y="1390650"/>
          <p14:tracePt t="17466" x="990600" y="1390650"/>
          <p14:tracePt t="17483" x="847725" y="1390650"/>
          <p14:tracePt t="17499" x="771525" y="1390650"/>
          <p14:tracePt t="17516" x="695325" y="1390650"/>
          <p14:tracePt t="17533" x="628650" y="1395413"/>
          <p14:tracePt t="17550" x="561975" y="1414463"/>
          <p14:tracePt t="17566" x="523875" y="1423988"/>
          <p14:tracePt t="17583" x="490538" y="1428750"/>
          <p14:tracePt t="17599" x="481013" y="1433513"/>
          <p14:tracePt t="17684" x="481013" y="1438275"/>
          <p14:tracePt t="17692" x="457200" y="1438275"/>
          <p14:tracePt t="17699" x="438150" y="1447800"/>
          <p14:tracePt t="17716" x="423863" y="1462088"/>
          <p14:tracePt t="17734" x="409575" y="1495425"/>
          <p14:tracePt t="17749" x="390525" y="1514475"/>
          <p14:tracePt t="17767" x="390525" y="1538288"/>
          <p14:tracePt t="17784" x="390525" y="1557338"/>
          <p14:tracePt t="17799" x="390525" y="1576388"/>
          <p14:tracePt t="17816" x="390525" y="1604963"/>
          <p14:tracePt t="17833" x="390525" y="1624013"/>
          <p14:tracePt t="17850" x="390525" y="1638300"/>
          <p14:tracePt t="17867" x="400050" y="1666875"/>
          <p14:tracePt t="17883" x="414338" y="1690688"/>
          <p14:tracePt t="17900" x="428625" y="1704975"/>
          <p14:tracePt t="17916" x="442913" y="1709738"/>
          <p14:tracePt t="17933" x="452438" y="1719263"/>
          <p14:tracePt t="17950" x="461963" y="1719263"/>
          <p14:tracePt t="17967" x="476250" y="1724025"/>
          <p14:tracePt t="17984" x="490538" y="1724025"/>
          <p14:tracePt t="18000" x="500063" y="1733550"/>
          <p14:tracePt t="18017" x="514350" y="1738313"/>
          <p14:tracePt t="18033" x="528638" y="1743075"/>
          <p14:tracePt t="18051" x="552450" y="1752600"/>
          <p14:tracePt t="18067" x="585788" y="1762125"/>
          <p14:tracePt t="18083" x="609600" y="1766888"/>
          <p14:tracePt t="18100" x="642938" y="1766888"/>
          <p14:tracePt t="18116" x="700088" y="1766888"/>
          <p14:tracePt t="18133" x="747713" y="1766888"/>
          <p14:tracePt t="18150" x="800100" y="1766888"/>
          <p14:tracePt t="18167" x="847725" y="1766888"/>
          <p14:tracePt t="18183" x="900113" y="1766888"/>
          <p14:tracePt t="18200" x="966788" y="1776413"/>
          <p14:tracePt t="18217" x="1047750" y="1776413"/>
          <p14:tracePt t="18234" x="1143000" y="1776413"/>
          <p14:tracePt t="18250" x="1238250" y="1776413"/>
          <p14:tracePt t="18267" x="1385888" y="1776413"/>
          <p14:tracePt t="18283" x="1481138" y="1776413"/>
          <p14:tracePt t="18300" x="1585913" y="1776413"/>
          <p14:tracePt t="18317" x="1700213" y="1776413"/>
          <p14:tracePt t="18334" x="1833563" y="1776413"/>
          <p14:tracePt t="18350" x="1952625" y="1776413"/>
          <p14:tracePt t="18367" x="2081213" y="1776413"/>
          <p14:tracePt t="18384" x="2190750" y="1776413"/>
          <p14:tracePt t="18400" x="2319338" y="1776413"/>
          <p14:tracePt t="18417" x="2433638" y="1776413"/>
          <p14:tracePt t="18434" x="2519363" y="1776413"/>
          <p14:tracePt t="18450" x="2609850" y="1776413"/>
          <p14:tracePt t="18467" x="2738438" y="1776413"/>
          <p14:tracePt t="18483" x="2814638" y="1776413"/>
          <p14:tracePt t="18500" x="2890838" y="1776413"/>
          <p14:tracePt t="18517" x="2990850" y="1795463"/>
          <p14:tracePt t="18534" x="3105150" y="1809750"/>
          <p14:tracePt t="18551" x="3238500" y="1828800"/>
          <p14:tracePt t="18567" x="3367088" y="1838325"/>
          <p14:tracePt t="18584" x="3495675" y="1838325"/>
          <p14:tracePt t="18600" x="3629025" y="1838325"/>
          <p14:tracePt t="18617" x="3743325" y="1838325"/>
          <p14:tracePt t="18635" x="3924300" y="1824038"/>
          <p14:tracePt t="18651" x="3967163" y="1814513"/>
          <p14:tracePt t="18667" x="4129088" y="1790700"/>
          <p14:tracePt t="18684" x="4229100" y="1781175"/>
          <p14:tracePt t="18700" x="4357688" y="1771650"/>
          <p14:tracePt t="18717" x="4471988" y="1771650"/>
          <p14:tracePt t="18734" x="4595813" y="1771650"/>
          <p14:tracePt t="18750" x="4710113" y="1771650"/>
          <p14:tracePt t="18768" x="4824413" y="1771650"/>
          <p14:tracePt t="18784" x="4933950" y="1771650"/>
          <p14:tracePt t="18800" x="5014913" y="1771650"/>
          <p14:tracePt t="18818" x="5105400" y="1771650"/>
          <p14:tracePt t="18834" x="5181600" y="1771650"/>
          <p14:tracePt t="18850" x="5243513" y="1771650"/>
          <p14:tracePt t="18867" x="5300663" y="1762125"/>
          <p14:tracePt t="18883" x="5334000" y="1757363"/>
          <p14:tracePt t="18901" x="5372100" y="1757363"/>
          <p14:tracePt t="18917" x="5391150" y="1747838"/>
          <p14:tracePt t="18934" x="5410200" y="1747838"/>
          <p14:tracePt t="18950" x="5443538" y="1743075"/>
          <p14:tracePt t="18968" x="5472113" y="1743075"/>
          <p14:tracePt t="18984" x="5491163" y="1743075"/>
          <p14:tracePt t="19001" x="5505450" y="1743075"/>
          <p14:tracePt t="19017" x="5514975" y="1743075"/>
          <p14:tracePt t="19267" x="5519738" y="1738313"/>
          <p14:tracePt t="19276" x="5519738" y="1724025"/>
          <p14:tracePt t="19299" x="5519738" y="1719263"/>
          <p14:tracePt t="19307" x="5519738" y="1714500"/>
          <p14:tracePt t="19317" x="5519738" y="1709738"/>
          <p14:tracePt t="19335" x="5519738" y="1695450"/>
          <p14:tracePt t="19352" x="5519738" y="1676400"/>
          <p14:tracePt t="19368" x="5519738" y="1662113"/>
          <p14:tracePt t="19384" x="5519738" y="1643063"/>
          <p14:tracePt t="19401" x="5519738" y="1638300"/>
          <p14:tracePt t="19739" x="5538788" y="1633538"/>
          <p14:tracePt t="19748" x="5557838" y="1633538"/>
          <p14:tracePt t="19755" x="5567363" y="16335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A1E6-6B27-4266-ADA3-83B49E60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2716-B464-40A9-A087-24D62C6A6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5842259-34F4-48AC-8C34-770E087B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Single Sensor Privilege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B7DA7F1B-5C39-466C-A4D9-5302CA2E6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Add generated Gaussian keystream to measurements</a:t>
            </a:r>
          </a:p>
          <a:p>
            <a:r>
              <a:rPr lang="en-AU" dirty="0"/>
              <a:t>Anyone holding generation key can remove added noise</a:t>
            </a:r>
          </a:p>
          <a:p>
            <a:endParaRPr lang="en-AU" dirty="0"/>
          </a:p>
          <a:p>
            <a:pPr lvl="1"/>
            <a:r>
              <a:rPr lang="en-AU" dirty="0"/>
              <a:t>System</a:t>
            </a:r>
          </a:p>
          <a:p>
            <a:endParaRPr lang="en-AU" dirty="0"/>
          </a:p>
          <a:p>
            <a:endParaRPr lang="en-AU" dirty="0"/>
          </a:p>
          <a:p>
            <a:pPr lvl="1"/>
            <a:r>
              <a:rPr lang="en-AU" dirty="0"/>
              <a:t>Measurement</a:t>
            </a:r>
          </a:p>
          <a:p>
            <a:endParaRPr lang="en-AU" dirty="0"/>
          </a:p>
          <a:p>
            <a:endParaRPr lang="en-AU" dirty="0"/>
          </a:p>
          <a:p>
            <a:pPr lvl="1"/>
            <a:r>
              <a:rPr lang="en-AU" dirty="0"/>
              <a:t>Modified measurement</a:t>
            </a:r>
          </a:p>
        </p:txBody>
      </p:sp>
      <p:pic>
        <p:nvPicPr>
          <p:cNvPr id="34" name="Picture 33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x}_k = \mat{F}_k\vec{x}_{k-1} + \vec{w}_k\hspace{2cm} \vec{w}_k\sim \mathcal{N}(\vec{0}, \mat{Q}_k)&#10;\end{equation*}&#10;\end{document}" title="IguanaTex Bitmap Display">
            <a:extLst>
              <a:ext uri="{FF2B5EF4-FFF2-40B4-BE49-F238E27FC236}">
                <a16:creationId xmlns:a16="http://schemas.microsoft.com/office/drawing/2014/main" id="{94929437-43C8-4443-8993-4B909C75FA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5" y="2467521"/>
            <a:ext cx="4120381" cy="208457"/>
          </a:xfrm>
          <a:prstGeom prst="rect">
            <a:avLst/>
          </a:prstGeom>
        </p:spPr>
      </p:pic>
      <p:pic>
        <p:nvPicPr>
          <p:cNvPr id="36" name="Picture 35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_k = \mat{H}_k\vec{x}_k + \vec{v}_k\hspace{2cm}\vec{v}_k\sim \mathcal{N}(\vec{0}, \mat{R}_k)&#10;\end{equation*}&#10;\end{document}" title="IguanaTex Bitmap Display">
            <a:extLst>
              <a:ext uri="{FF2B5EF4-FFF2-40B4-BE49-F238E27FC236}">
                <a16:creationId xmlns:a16="http://schemas.microsoft.com/office/drawing/2014/main" id="{06570721-D815-431A-92D7-8DA4234D715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5" y="3283120"/>
            <a:ext cx="3849753" cy="248686"/>
          </a:xfrm>
          <a:prstGeom prst="rect">
            <a:avLst/>
          </a:prstGeom>
        </p:spPr>
      </p:pic>
      <p:pic>
        <p:nvPicPr>
          <p:cNvPr id="8" name="Picture 7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^\prime_k = \vec{y}_k+\vec{g}_k = \mat{H}_k \vec{x}_k + \vec{v}_k + \vec{g}_k\hspace{2cm} \vec{v}_k \sim \mathcal{N}(\vec{0},\mat{R}_k)\,,\ \vec{g}_k\ \dot{\sim}\ \mathcal{N}(\vec{0}, \mat{Z})&#10;\end{equation*}&#10;\end{document}" title="IguanaTex Bitmap Display">
            <a:extLst>
              <a:ext uri="{FF2B5EF4-FFF2-40B4-BE49-F238E27FC236}">
                <a16:creationId xmlns:a16="http://schemas.microsoft.com/office/drawing/2014/main" id="{04E66A47-378B-42A7-ACE1-FB799589833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6" y="4136013"/>
            <a:ext cx="6601144" cy="2547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07C9605-0640-49A9-A571-502F762724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505" y="1339526"/>
            <a:ext cx="3007985" cy="225599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F678D93-1918-4E09-A0AC-A018D02D167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8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20"/>
    </mc:Choice>
    <mc:Fallback>
      <p:transition spd="slow" advTm="31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84" x="5419725" y="1619250"/>
          <p14:tracePt t="892" x="5086350" y="1619250"/>
          <p14:tracePt t="928" x="3971925" y="1628775"/>
          <p14:tracePt t="943" x="3933825" y="1638300"/>
          <p14:tracePt t="1133" x="3886200" y="1690688"/>
          <p14:tracePt t="1140" x="3824288" y="1762125"/>
          <p14:tracePt t="1148" x="3738563" y="1833563"/>
          <p14:tracePt t="1194" x="3109913" y="2114550"/>
          <p14:tracePt t="1210" x="2814638" y="2114550"/>
          <p14:tracePt t="1213" x="2647950" y="2085975"/>
          <p14:tracePt t="1227" x="2462213" y="2014538"/>
          <p14:tracePt t="1244" x="2062163" y="1890713"/>
          <p14:tracePt t="1260" x="1852613" y="1795463"/>
          <p14:tracePt t="1277" x="1847850" y="1795463"/>
          <p14:tracePt t="1310" x="1843088" y="1795463"/>
          <p14:tracePt t="1491" x="1847850" y="1800225"/>
          <p14:tracePt t="1500" x="1847850" y="1814513"/>
          <p14:tracePt t="1510" x="1847850" y="1838325"/>
          <p14:tracePt t="1561" x="1585913" y="2105025"/>
          <p14:tracePt t="1577" x="1509713" y="2181225"/>
          <p14:tracePt t="1594" x="1447800" y="2262188"/>
          <p14:tracePt t="1610" x="1409700" y="2300288"/>
          <p14:tracePt t="1628" x="1395413" y="2328863"/>
          <p14:tracePt t="1644" x="1390650" y="2343150"/>
          <p14:tracePt t="1660" x="1385888" y="2357438"/>
          <p14:tracePt t="1678" x="1376363" y="2366963"/>
          <p14:tracePt t="1695" x="1371600" y="2381250"/>
          <p14:tracePt t="1710" x="1366838" y="2390775"/>
          <p14:tracePt t="1727" x="1362075" y="2390775"/>
          <p14:tracePt t="1744" x="1352550" y="2390775"/>
          <p14:tracePt t="1761" x="1347788" y="2390775"/>
          <p14:tracePt t="1777" x="1343025" y="2390775"/>
          <p14:tracePt t="1794" x="1328738" y="2390775"/>
          <p14:tracePt t="1812" x="1309688" y="2390775"/>
          <p14:tracePt t="1828" x="1304925" y="2390775"/>
          <p14:tracePt t="2163" x="1338263" y="2400300"/>
          <p14:tracePt t="2172" x="1395413" y="2400300"/>
          <p14:tracePt t="2180" x="1443038" y="2400300"/>
          <p14:tracePt t="2195" x="1481138" y="2400300"/>
          <p14:tracePt t="2211" x="1543050" y="2400300"/>
          <p14:tracePt t="2228" x="1671638" y="2419350"/>
          <p14:tracePt t="2245" x="1681163" y="2419350"/>
          <p14:tracePt t="2548" x="1681163" y="2447925"/>
          <p14:tracePt t="2557" x="1671638" y="2476500"/>
          <p14:tracePt t="2563" x="1671638" y="2514600"/>
          <p14:tracePt t="2595" x="1671638" y="2562225"/>
          <p14:tracePt t="2612" x="1671638" y="2586038"/>
          <p14:tracePt t="2628" x="1671638" y="2605088"/>
          <p14:tracePt t="2645" x="1671638" y="2643188"/>
          <p14:tracePt t="2661" x="1657350" y="2690813"/>
          <p14:tracePt t="2679" x="1643063" y="2719388"/>
          <p14:tracePt t="2694" x="1633538" y="2728913"/>
          <p14:tracePt t="2712" x="1619250" y="2728913"/>
          <p14:tracePt t="2728" x="1595438" y="2728913"/>
          <p14:tracePt t="2745" x="1524000" y="2747963"/>
          <p14:tracePt t="2761" x="1423988" y="2781300"/>
          <p14:tracePt t="2778" x="1257300" y="2824163"/>
          <p14:tracePt t="2795" x="1138238" y="2852738"/>
          <p14:tracePt t="2811" x="1066800" y="2876550"/>
          <p14:tracePt t="2828" x="1033463" y="2886075"/>
          <p14:tracePt t="3044" x="1042988" y="2886075"/>
          <p14:tracePt t="3096" x="1081088" y="2828925"/>
          <p14:tracePt t="3112" x="1085850" y="2814638"/>
          <p14:tracePt t="3129" x="1100138" y="2809875"/>
          <p14:tracePt t="3145" x="1119188" y="2790825"/>
          <p14:tracePt t="3162" x="1133475" y="2781300"/>
          <p14:tracePt t="3179" x="1143000" y="2776538"/>
          <p14:tracePt t="8389" x="1147763" y="2776538"/>
          <p14:tracePt t="8396" x="1171575" y="2776538"/>
          <p14:tracePt t="8404" x="1200150" y="2776538"/>
          <p14:tracePt t="8433" x="1252538" y="2776538"/>
          <p14:tracePt t="8450" x="1281113" y="2776538"/>
          <p14:tracePt t="8467" x="1309688" y="2776538"/>
          <p14:tracePt t="8483" x="1347788" y="2776538"/>
          <p14:tracePt t="8499" x="1390650" y="2776538"/>
          <p14:tracePt t="8516" x="1495425" y="2776538"/>
          <p14:tracePt t="8533" x="1581150" y="2776538"/>
          <p14:tracePt t="8551" x="1657350" y="2776538"/>
          <p14:tracePt t="8566" x="1733550" y="2776538"/>
          <p14:tracePt t="8583" x="1819275" y="2776538"/>
          <p14:tracePt t="8600" x="1947863" y="2776538"/>
          <p14:tracePt t="8616" x="2095500" y="2776538"/>
          <p14:tracePt t="8633" x="2290763" y="2776538"/>
          <p14:tracePt t="8650" x="2457450" y="2776538"/>
          <p14:tracePt t="8667" x="2614613" y="2776538"/>
          <p14:tracePt t="8683" x="2752725" y="2776538"/>
          <p14:tracePt t="8700" x="2967038" y="2743200"/>
          <p14:tracePt t="8716" x="3128963" y="2719388"/>
          <p14:tracePt t="8733" x="3267075" y="2700338"/>
          <p14:tracePt t="8750" x="3400425" y="2690813"/>
          <p14:tracePt t="8766" x="3524250" y="2676525"/>
          <p14:tracePt t="8783" x="3614738" y="2676525"/>
          <p14:tracePt t="8799" x="3714750" y="2676525"/>
          <p14:tracePt t="8816" x="3829050" y="2676525"/>
          <p14:tracePt t="8834" x="3957638" y="2676525"/>
          <p14:tracePt t="8850" x="4110038" y="2676525"/>
          <p14:tracePt t="8867" x="4257675" y="2676525"/>
          <p14:tracePt t="8884" x="4395788" y="2657475"/>
          <p14:tracePt t="8900" x="4543425" y="2624138"/>
          <p14:tracePt t="8917" x="4638675" y="2595563"/>
          <p14:tracePt t="8934" x="4743450" y="2562225"/>
          <p14:tracePt t="8950" x="4862513" y="2509838"/>
          <p14:tracePt t="8966" x="4972050" y="2457450"/>
          <p14:tracePt t="8984" x="5043488" y="2395538"/>
          <p14:tracePt t="9000" x="5076825" y="2319338"/>
          <p14:tracePt t="9017" x="5086350" y="2266950"/>
          <p14:tracePt t="9034" x="5038725" y="2214563"/>
          <p14:tracePt t="9050" x="4805363" y="2157413"/>
          <p14:tracePt t="9067" x="4395788" y="2109788"/>
          <p14:tracePt t="9084" x="3205163" y="2066925"/>
          <p14:tracePt t="9100" x="2509838" y="2066925"/>
          <p14:tracePt t="9117" x="2062163" y="2162175"/>
          <p14:tracePt t="9133" x="1828800" y="2324100"/>
          <p14:tracePt t="9150" x="1766888" y="2476500"/>
          <p14:tracePt t="9167" x="1762125" y="2662238"/>
          <p14:tracePt t="9184" x="1766888" y="2805113"/>
          <p14:tracePt t="9200" x="1776413" y="2962275"/>
          <p14:tracePt t="9217" x="1776413" y="3143250"/>
          <p14:tracePt t="9234" x="1776413" y="3262313"/>
          <p14:tracePt t="9250" x="1771650" y="3328988"/>
          <p14:tracePt t="9267" x="1766888" y="3348038"/>
          <p14:tracePt t="9324" x="1762125" y="3352800"/>
          <p14:tracePt t="9348" x="1762125" y="3333750"/>
          <p14:tracePt t="9367" x="1743075" y="3290888"/>
          <p14:tracePt t="9384" x="1719263" y="3262313"/>
          <p14:tracePt t="9400" x="1614488" y="3238500"/>
          <p14:tracePt t="9417" x="1438275" y="3214688"/>
          <p14:tracePt t="9434" x="1247775" y="3200400"/>
          <p14:tracePt t="9450" x="1123950" y="3200400"/>
          <p14:tracePt t="9468" x="1081088" y="3200400"/>
          <p14:tracePt t="9484" x="1071563" y="3200400"/>
          <p14:tracePt t="9500" x="1071563" y="3205163"/>
          <p14:tracePt t="9517" x="1062038" y="3219450"/>
          <p14:tracePt t="9533" x="1052513" y="3233738"/>
          <p14:tracePt t="9550" x="1038225" y="3248025"/>
          <p14:tracePt t="9568" x="1019175" y="3271838"/>
          <p14:tracePt t="9584" x="995363" y="3281363"/>
          <p14:tracePt t="9601" x="981075" y="3290888"/>
          <p14:tracePt t="9617" x="976313" y="3290888"/>
          <p14:tracePt t="9634" x="976313" y="3295650"/>
          <p14:tracePt t="9667" x="966788" y="3300413"/>
          <p14:tracePt t="9683" x="947738" y="3319463"/>
          <p14:tracePt t="9700" x="933450" y="3343275"/>
          <p14:tracePt t="9717" x="923925" y="3367088"/>
          <p14:tracePt t="9734" x="919163" y="3381375"/>
          <p14:tracePt t="9751" x="914400" y="3390900"/>
          <p14:tracePt t="9767" x="914400" y="3395663"/>
          <p14:tracePt t="9820" x="914400" y="3400425"/>
          <p14:tracePt t="9835" x="914400" y="3414713"/>
          <p14:tracePt t="9852" x="914400" y="3433763"/>
          <p14:tracePt t="9868" x="914400" y="3457575"/>
          <p14:tracePt t="9884" x="928688" y="3486150"/>
          <p14:tracePt t="9900" x="947738" y="3524250"/>
          <p14:tracePt t="9918" x="957263" y="3543300"/>
          <p14:tracePt t="9935" x="971550" y="3567113"/>
          <p14:tracePt t="9951" x="981075" y="3586163"/>
          <p14:tracePt t="9968" x="990600" y="3595688"/>
          <p14:tracePt t="9985" x="1004888" y="3600450"/>
          <p14:tracePt t="10001" x="1009650" y="3605213"/>
          <p14:tracePt t="10018" x="1023938" y="3605213"/>
          <p14:tracePt t="10035" x="1052513" y="3614738"/>
          <p14:tracePt t="10051" x="1066800" y="3619500"/>
          <p14:tracePt t="10067" x="1114425" y="3624263"/>
          <p14:tracePt t="10084" x="1138238" y="3629025"/>
          <p14:tracePt t="10101" x="1176338" y="3643313"/>
          <p14:tracePt t="10117" x="1243013" y="3643313"/>
          <p14:tracePt t="10134" x="1319213" y="3643313"/>
          <p14:tracePt t="10151" x="1381125" y="3643313"/>
          <p14:tracePt t="10168" x="1447800" y="3643313"/>
          <p14:tracePt t="10184" x="1500188" y="3643313"/>
          <p14:tracePt t="10201" x="1538288" y="3643313"/>
          <p14:tracePt t="10217" x="1557338" y="3643313"/>
          <p14:tracePt t="10235" x="1576388" y="3643313"/>
          <p14:tracePt t="10236" x="1590675" y="3643313"/>
          <p14:tracePt t="10252" x="1619250" y="3648075"/>
          <p14:tracePt t="10268" x="1652588" y="3648075"/>
          <p14:tracePt t="10284" x="1681163" y="3648075"/>
          <p14:tracePt t="10301" x="1719263" y="3648075"/>
          <p14:tracePt t="10317" x="1747838" y="3648075"/>
          <p14:tracePt t="10335" x="1785938" y="3648075"/>
          <p14:tracePt t="10351" x="1814513" y="3648075"/>
          <p14:tracePt t="10368" x="1852613" y="3667125"/>
          <p14:tracePt t="10384" x="1919288" y="3667125"/>
          <p14:tracePt t="10401" x="1981200" y="3686175"/>
          <p14:tracePt t="10418" x="2052638" y="3695700"/>
          <p14:tracePt t="10435" x="2119313" y="3714750"/>
          <p14:tracePt t="10452" x="2224088" y="3733800"/>
          <p14:tracePt t="10468" x="2324100" y="3743325"/>
          <p14:tracePt t="10484" x="2428875" y="3752850"/>
          <p14:tracePt t="10501" x="2543175" y="3776663"/>
          <p14:tracePt t="10518" x="2628900" y="3776663"/>
          <p14:tracePt t="10534" x="2733675" y="3776663"/>
          <p14:tracePt t="10552" x="2814638" y="3776663"/>
          <p14:tracePt t="10568" x="2909888" y="3776663"/>
          <p14:tracePt t="10585" x="3009900" y="3776663"/>
          <p14:tracePt t="10601" x="3100388" y="3776663"/>
          <p14:tracePt t="10618" x="3176588" y="3776663"/>
          <p14:tracePt t="10634" x="3267075" y="3776663"/>
          <p14:tracePt t="10652" x="3343275" y="3776663"/>
          <p14:tracePt t="10668" x="3419475" y="3776663"/>
          <p14:tracePt t="10685" x="3481388" y="3776663"/>
          <p14:tracePt t="10701" x="3562350" y="3786188"/>
          <p14:tracePt t="10718" x="3600450" y="3786188"/>
          <p14:tracePt t="10734" x="3652838" y="3795713"/>
          <p14:tracePt t="10752" x="3700463" y="3795713"/>
          <p14:tracePt t="10768" x="3743325" y="3795713"/>
          <p14:tracePt t="10785" x="3790950" y="3795713"/>
          <p14:tracePt t="10802" x="3876675" y="3795713"/>
          <p14:tracePt t="10818" x="3948113" y="3805238"/>
          <p14:tracePt t="10835" x="4024313" y="3805238"/>
          <p14:tracePt t="10851" x="4086225" y="3805238"/>
          <p14:tracePt t="10868" x="4167188" y="3814763"/>
          <p14:tracePt t="10885" x="4186238" y="3814763"/>
          <p14:tracePt t="10901" x="4214813" y="3810000"/>
          <p14:tracePt t="10918" x="4271963" y="3800475"/>
          <p14:tracePt t="10936" x="4333875" y="3790950"/>
          <p14:tracePt t="10952" x="4438650" y="3771900"/>
          <p14:tracePt t="10969" x="4538663" y="3738563"/>
          <p14:tracePt t="10986" x="4648200" y="3700463"/>
          <p14:tracePt t="11002" x="4738688" y="3657600"/>
          <p14:tracePt t="11019" x="4848225" y="3595688"/>
          <p14:tracePt t="11036" x="4938713" y="3543300"/>
          <p14:tracePt t="11038" x="4995863" y="3509963"/>
          <p14:tracePt t="11052" x="5076825" y="3467100"/>
          <p14:tracePt t="11068" x="5153025" y="3448050"/>
          <p14:tracePt t="11085" x="5200650" y="3438525"/>
          <p14:tracePt t="11101" x="5210175" y="3433763"/>
          <p14:tracePt t="11118" x="5224463" y="3429000"/>
          <p14:tracePt t="11172" x="5224463" y="3424238"/>
          <p14:tracePt t="11185" x="5224463" y="3405188"/>
          <p14:tracePt t="11202" x="5162550" y="3357563"/>
          <p14:tracePt t="11220" x="5076825" y="3295650"/>
          <p14:tracePt t="11236" x="5057775" y="3281363"/>
          <p14:tracePt t="11251" x="5000625" y="3233738"/>
          <p14:tracePt t="11269" x="4991100" y="3228975"/>
          <p14:tracePt t="11285" x="4981575" y="3219450"/>
          <p14:tracePt t="11301" x="4962525" y="3219450"/>
          <p14:tracePt t="11318" x="4929188" y="3209925"/>
          <p14:tracePt t="11335" x="4900613" y="3209925"/>
          <p14:tracePt t="11352" x="4895850" y="3209925"/>
          <p14:tracePt t="11402" x="4905375" y="3209925"/>
          <p14:tracePt t="11418" x="4910138" y="3209925"/>
          <p14:tracePt t="11820" x="4867275" y="3209925"/>
          <p14:tracePt t="11829" x="4724400" y="3209925"/>
          <p14:tracePt t="11837" x="4486275" y="3328988"/>
          <p14:tracePt t="11886" x="3195638" y="3624263"/>
          <p14:tracePt t="11902" x="3190875" y="3638550"/>
          <p14:tracePt t="12197" x="3181350" y="3662363"/>
          <p14:tracePt t="12204" x="3181350" y="3676650"/>
          <p14:tracePt t="12253" x="3205163" y="3833813"/>
          <p14:tracePt t="12269" x="3205163" y="3933825"/>
          <p14:tracePt t="12286" x="3214688" y="4033838"/>
          <p14:tracePt t="12303" x="3214688" y="4090988"/>
          <p14:tracePt t="12319" x="3219450" y="4119563"/>
          <p14:tracePt t="12336" x="3228975" y="4124325"/>
          <p14:tracePt t="12353" x="3228975" y="4129088"/>
          <p14:tracePt t="12369" x="3233738" y="4129088"/>
          <p14:tracePt t="12387" x="3238500" y="4129088"/>
          <p14:tracePt t="12469" x="3233738" y="4133850"/>
          <p14:tracePt t="12484" x="3224213" y="4133850"/>
          <p14:tracePt t="12503" x="3205163" y="4124325"/>
          <p14:tracePt t="12520" x="3190875" y="4119563"/>
          <p14:tracePt t="12537" x="3181350" y="4119563"/>
          <p14:tracePt t="12553" x="3176588" y="4119563"/>
          <p14:tracePt t="12570" x="3162300" y="4119563"/>
          <p14:tracePt t="12586" x="3157538" y="4119563"/>
          <p14:tracePt t="12603" x="3148013" y="4119563"/>
          <p14:tracePt t="12619" x="3133725" y="4114800"/>
          <p14:tracePt t="12636" x="3109913" y="4095750"/>
          <p14:tracePt t="12653" x="3105150" y="4090988"/>
          <p14:tracePt t="12669" x="3100388" y="4081463"/>
          <p14:tracePt t="12732" x="3090863" y="4076700"/>
          <p14:tracePt t="12739" x="3081338" y="4076700"/>
          <p14:tracePt t="12753" x="3057525" y="4076700"/>
          <p14:tracePt t="12770" x="3048000" y="4076700"/>
          <p14:tracePt t="13021" x="3038475" y="4071938"/>
          <p14:tracePt t="13028" x="3024188" y="4071938"/>
          <p14:tracePt t="13037" x="3019425" y="4071938"/>
          <p14:tracePt t="13054" x="3014663" y="4071938"/>
          <p14:tracePt t="13071" x="2986088" y="4071938"/>
          <p14:tracePt t="13086" x="2914650" y="4071938"/>
          <p14:tracePt t="13104" x="2895600" y="4062413"/>
          <p14:tracePt t="13348" x="2890838" y="4062413"/>
          <p14:tracePt t="13356" x="2876550" y="4062413"/>
          <p14:tracePt t="13364" x="2852738" y="4076700"/>
          <p14:tracePt t="13404" x="2705100" y="4124325"/>
          <p14:tracePt t="13420" x="2557463" y="4167188"/>
          <p14:tracePt t="13437" x="2471738" y="4176713"/>
          <p14:tracePt t="13454" x="2419350" y="4176713"/>
          <p14:tracePt t="13470" x="2381250" y="4176713"/>
          <p14:tracePt t="13487" x="2362200" y="4176713"/>
          <p14:tracePt t="13504" x="2338388" y="4171950"/>
          <p14:tracePt t="13521" x="2300288" y="4157663"/>
          <p14:tracePt t="13537" x="2243138" y="4138613"/>
          <p14:tracePt t="13554" x="2176463" y="4129088"/>
          <p14:tracePt t="13571" x="2138363" y="4124325"/>
          <p14:tracePt t="13587" x="2095500" y="4114800"/>
          <p14:tracePt t="13605" x="2033588" y="4105275"/>
          <p14:tracePt t="13620" x="1981200" y="4100513"/>
          <p14:tracePt t="13637" x="1924050" y="4095750"/>
          <p14:tracePt t="13654" x="1852613" y="4076700"/>
          <p14:tracePt t="13670" x="1781175" y="4067175"/>
          <p14:tracePt t="13687" x="1724025" y="4038600"/>
          <p14:tracePt t="13704" x="1681163" y="4024313"/>
          <p14:tracePt t="13720" x="1647825" y="4005263"/>
          <p14:tracePt t="13737" x="1619250" y="4005263"/>
          <p14:tracePt t="13754" x="1562100" y="4005263"/>
          <p14:tracePt t="13770" x="1452563" y="4005263"/>
          <p14:tracePt t="13787" x="1333500" y="4005263"/>
          <p14:tracePt t="13788" x="1276350" y="4005263"/>
          <p14:tracePt t="13804" x="1200150" y="4005263"/>
          <p14:tracePt t="13820" x="1157288" y="4000500"/>
          <p14:tracePt t="13837" x="1138238" y="4000500"/>
          <p14:tracePt t="13854" x="1123950" y="4000500"/>
          <p14:tracePt t="13871" x="1104900" y="4000500"/>
          <p14:tracePt t="13887" x="1071563" y="4000500"/>
          <p14:tracePt t="13904" x="1033463" y="4029075"/>
          <p14:tracePt t="13921" x="995363" y="4062413"/>
          <p14:tracePt t="13937" x="957263" y="4086225"/>
          <p14:tracePt t="13954" x="914400" y="4129088"/>
          <p14:tracePt t="13972" x="847725" y="4186238"/>
          <p14:tracePt t="13988" x="828675" y="4233863"/>
          <p14:tracePt t="14004" x="814388" y="4257675"/>
          <p14:tracePt t="14020" x="800100" y="4291013"/>
          <p14:tracePt t="14037" x="800100" y="4310063"/>
          <p14:tracePt t="14054" x="800100" y="4329113"/>
          <p14:tracePt t="14071" x="800100" y="4343400"/>
          <p14:tracePt t="14087" x="800100" y="4362450"/>
          <p14:tracePt t="14104" x="800100" y="4386263"/>
          <p14:tracePt t="14121" x="800100" y="4414838"/>
          <p14:tracePt t="14138" x="809625" y="4438650"/>
          <p14:tracePt t="14155" x="823913" y="4467225"/>
          <p14:tracePt t="14172" x="847725" y="4500563"/>
          <p14:tracePt t="14188" x="871538" y="4524375"/>
          <p14:tracePt t="14204" x="881063" y="4543425"/>
          <p14:tracePt t="14221" x="919163" y="4557713"/>
          <p14:tracePt t="14237" x="957263" y="4581525"/>
          <p14:tracePt t="14255" x="1023938" y="4614863"/>
          <p14:tracePt t="14271" x="1109663" y="4633913"/>
          <p14:tracePt t="14288" x="1219200" y="4662488"/>
          <p14:tracePt t="14304" x="1323975" y="4695825"/>
          <p14:tracePt t="14321" x="1443038" y="4714875"/>
          <p14:tracePt t="14338" x="1552575" y="4729163"/>
          <p14:tracePt t="14355" x="1695450" y="4748213"/>
          <p14:tracePt t="14372" x="1785938" y="4757738"/>
          <p14:tracePt t="14388" x="1871663" y="4757738"/>
          <p14:tracePt t="14404" x="1962150" y="4757738"/>
          <p14:tracePt t="14421" x="2076450" y="4757738"/>
          <p14:tracePt t="14437" x="2214563" y="4757738"/>
          <p14:tracePt t="14454" x="2352675" y="4757738"/>
          <p14:tracePt t="14471" x="2481263" y="4757738"/>
          <p14:tracePt t="14488" x="2609850" y="4757738"/>
          <p14:tracePt t="14504" x="2733675" y="4757738"/>
          <p14:tracePt t="14521" x="2843213" y="4757738"/>
          <p14:tracePt t="14538" x="2957513" y="4757738"/>
          <p14:tracePt t="14554" x="3062288" y="4757738"/>
          <p14:tracePt t="14571" x="3128963" y="4757738"/>
          <p14:tracePt t="14588" x="3228975" y="4757738"/>
          <p14:tracePt t="14605" x="3271838" y="4757738"/>
          <p14:tracePt t="14621" x="3305175" y="4757738"/>
          <p14:tracePt t="14638" x="3357563" y="4757738"/>
          <p14:tracePt t="14654" x="3409950" y="4757738"/>
          <p14:tracePt t="14671" x="3424238" y="4757738"/>
          <p14:tracePt t="14724" x="3414713" y="4757738"/>
          <p14:tracePt t="14738" x="3405188" y="4757738"/>
          <p14:tracePt t="14756" x="3352800" y="4752975"/>
          <p14:tracePt t="14771" x="3314700" y="4752975"/>
          <p14:tracePt t="14788" x="3176588" y="4733925"/>
          <p14:tracePt t="14804" x="3052763" y="4733925"/>
          <p14:tracePt t="14822" x="2852738" y="4733925"/>
          <p14:tracePt t="14838" x="2695575" y="4733925"/>
          <p14:tracePt t="14855" x="2576513" y="4733925"/>
          <p14:tracePt t="14872" x="2509838" y="4733925"/>
          <p14:tracePt t="14888" x="2495550" y="4733925"/>
          <p14:tracePt t="14938" x="2476500" y="4733925"/>
          <p14:tracePt t="14955" x="2438400" y="4724400"/>
          <p14:tracePt t="14972" x="2309813" y="4648200"/>
          <p14:tracePt t="14988" x="2171700" y="4567238"/>
          <p14:tracePt t="15005" x="2066925" y="4495800"/>
          <p14:tracePt t="15021" x="2014538" y="4452938"/>
          <p14:tracePt t="15038" x="1995488" y="4433888"/>
          <p14:tracePt t="15056" x="1995488" y="4424363"/>
          <p14:tracePt t="15072" x="1995488" y="4405313"/>
          <p14:tracePt t="15088" x="1995488" y="4400550"/>
          <p14:tracePt t="15105" x="2005013" y="4386263"/>
          <p14:tracePt t="15122" x="2028825" y="4357688"/>
          <p14:tracePt t="15139" x="2043113" y="4333875"/>
          <p14:tracePt t="15157" x="2057400" y="4310063"/>
          <p14:tracePt t="15171" x="2057400" y="4291013"/>
          <p14:tracePt t="15188" x="2057400" y="4271963"/>
          <p14:tracePt t="15205" x="2057400" y="4248150"/>
          <p14:tracePt t="15222" x="2057400" y="4219575"/>
          <p14:tracePt t="15239" x="2047875" y="4186238"/>
          <p14:tracePt t="15256" x="2028825" y="4162425"/>
          <p14:tracePt t="15272" x="2014538" y="4133850"/>
          <p14:tracePt t="15289" x="2005013" y="4119563"/>
          <p14:tracePt t="15306" x="1995488" y="4110038"/>
          <p14:tracePt t="15322" x="1971675" y="4100513"/>
          <p14:tracePt t="15339" x="1957388" y="4095750"/>
          <p14:tracePt t="15356" x="1947863" y="4095750"/>
          <p14:tracePt t="15372" x="1938338" y="4095750"/>
          <p14:tracePt t="15388" x="1933575" y="4095750"/>
          <p14:tracePt t="15405" x="1924050" y="4095750"/>
          <p14:tracePt t="15422" x="1909763" y="4095750"/>
          <p14:tracePt t="15438" x="1895475" y="4095750"/>
          <p14:tracePt t="15455" x="1881188" y="4100513"/>
          <p14:tracePt t="15472" x="1871663" y="4110038"/>
          <p14:tracePt t="15488" x="1871663" y="4129088"/>
          <p14:tracePt t="15505" x="1857375" y="4133850"/>
          <p14:tracePt t="15522" x="1852613" y="4143375"/>
          <p14:tracePt t="15538" x="1852613" y="4152900"/>
          <p14:tracePt t="15555" x="1852613" y="4162425"/>
          <p14:tracePt t="15572" x="1852613" y="4181475"/>
          <p14:tracePt t="15588" x="1852613" y="4191000"/>
          <p14:tracePt t="15605" x="1852613" y="4214813"/>
          <p14:tracePt t="15622" x="1852613" y="4224338"/>
          <p14:tracePt t="15639" x="1852613" y="4238625"/>
          <p14:tracePt t="15656" x="1852613" y="4248150"/>
          <p14:tracePt t="15672" x="1857375" y="4262438"/>
          <p14:tracePt t="15688" x="1862138" y="4276725"/>
          <p14:tracePt t="15705" x="1866900" y="4286250"/>
          <p14:tracePt t="15722" x="1876425" y="4300538"/>
          <p14:tracePt t="15738" x="1885950" y="4319588"/>
          <p14:tracePt t="15740" x="1890713" y="4324350"/>
          <p14:tracePt t="15755" x="1900238" y="4329113"/>
          <p14:tracePt t="15772" x="1914525" y="4348163"/>
          <p14:tracePt t="15789" x="1919288" y="4352925"/>
          <p14:tracePt t="15805" x="1928813" y="4362450"/>
          <p14:tracePt t="15823" x="1943100" y="4367213"/>
          <p14:tracePt t="15839" x="1952625" y="4371975"/>
          <p14:tracePt t="15856" x="1976438" y="4381500"/>
          <p14:tracePt t="15873" x="1985963" y="4381500"/>
          <p14:tracePt t="15889" x="2005013" y="4381500"/>
          <p14:tracePt t="15906" x="2019300" y="4381500"/>
          <p14:tracePt t="15922" x="2038350" y="4381500"/>
          <p14:tracePt t="15939" x="2052638" y="4381500"/>
          <p14:tracePt t="15956" x="2071688" y="4376738"/>
          <p14:tracePt t="15972" x="2081213" y="4362450"/>
          <p14:tracePt t="15989" x="2095500" y="4338638"/>
          <p14:tracePt t="16006" x="2105025" y="4314825"/>
          <p14:tracePt t="16023" x="2114550" y="4286250"/>
          <p14:tracePt t="16039" x="2124075" y="4267200"/>
          <p14:tracePt t="16056" x="2124075" y="4262438"/>
          <p14:tracePt t="16073" x="2124075" y="4252913"/>
          <p14:tracePt t="16089" x="2124075" y="4248150"/>
          <p14:tracePt t="16106" x="2124075" y="4238625"/>
          <p14:tracePt t="16123" x="2124075" y="4229100"/>
          <p14:tracePt t="16139" x="2124075" y="4219575"/>
          <p14:tracePt t="16156" x="2124075" y="4205288"/>
          <p14:tracePt t="16172" x="2119313" y="4195763"/>
          <p14:tracePt t="16189" x="2114550" y="4176713"/>
          <p14:tracePt t="16206" x="2105025" y="4162425"/>
          <p14:tracePt t="16223" x="2090738" y="4148138"/>
          <p14:tracePt t="16239" x="2071688" y="4138613"/>
          <p14:tracePt t="16256" x="2057400" y="4129088"/>
          <p14:tracePt t="16273" x="2038350" y="4119563"/>
          <p14:tracePt t="16289" x="2028825" y="4114800"/>
          <p14:tracePt t="16306" x="2024063" y="4114800"/>
          <p14:tracePt t="16323" x="2009775" y="4110038"/>
          <p14:tracePt t="16339" x="2000250" y="4110038"/>
          <p14:tracePt t="16356" x="1981200" y="4110038"/>
          <p14:tracePt t="16373" x="1976438" y="4110038"/>
          <p14:tracePt t="16389" x="1971675" y="4110038"/>
          <p14:tracePt t="16406" x="1943100" y="4110038"/>
          <p14:tracePt t="16424" x="1928813" y="4110038"/>
          <p14:tracePt t="16439" x="1919288" y="4110038"/>
          <p14:tracePt t="16457" x="1900238" y="4129088"/>
          <p14:tracePt t="16473" x="1871663" y="4148138"/>
          <p14:tracePt t="16490" x="1862138" y="4162425"/>
          <p14:tracePt t="16506" x="1847850" y="4186238"/>
          <p14:tracePt t="16523" x="1838325" y="4205288"/>
          <p14:tracePt t="16524" x="1833563" y="4219575"/>
          <p14:tracePt t="16539" x="1828800" y="4229100"/>
          <p14:tracePt t="16556" x="1819275" y="4271963"/>
          <p14:tracePt t="16573" x="1809750" y="4291013"/>
          <p14:tracePt t="16589" x="1804988" y="4319588"/>
          <p14:tracePt t="16606" x="1804988" y="4333875"/>
          <p14:tracePt t="16623" x="1804988" y="4352925"/>
          <p14:tracePt t="16640" x="1804988" y="4371975"/>
          <p14:tracePt t="16656" x="1804988" y="4381500"/>
          <p14:tracePt t="16674" x="1804988" y="4400550"/>
          <p14:tracePt t="16690" x="1814513" y="4414838"/>
          <p14:tracePt t="16707" x="1819275" y="4424363"/>
          <p14:tracePt t="16724" x="1828800" y="4433888"/>
          <p14:tracePt t="16739" x="1852613" y="4457700"/>
          <p14:tracePt t="16756" x="1866900" y="4462463"/>
          <p14:tracePt t="16774" x="1885950" y="4476750"/>
          <p14:tracePt t="16790" x="1900238" y="4481513"/>
          <p14:tracePt t="16806" x="1919288" y="4481513"/>
          <p14:tracePt t="16824" x="1947863" y="4481513"/>
          <p14:tracePt t="16840" x="1962150" y="4481513"/>
          <p14:tracePt t="16856" x="1981200" y="4481513"/>
          <p14:tracePt t="16874" x="2005013" y="4481513"/>
          <p14:tracePt t="16890" x="2014538" y="4481513"/>
          <p14:tracePt t="16907" x="2033588" y="4481513"/>
          <p14:tracePt t="16923" x="2057400" y="4467225"/>
          <p14:tracePt t="16940" x="2066925" y="4462463"/>
          <p14:tracePt t="16957" x="2085975" y="4452938"/>
          <p14:tracePt t="16973" x="2100263" y="4438650"/>
          <p14:tracePt t="16990" x="2124075" y="4414838"/>
          <p14:tracePt t="17007" x="2133600" y="4400550"/>
          <p14:tracePt t="17023" x="2152650" y="4381500"/>
          <p14:tracePt t="17040" x="2162175" y="4362450"/>
          <p14:tracePt t="17057" x="2166938" y="4343400"/>
          <p14:tracePt t="17073" x="2166938" y="4324350"/>
          <p14:tracePt t="17090" x="2166938" y="4300538"/>
          <p14:tracePt t="17107" x="2166938" y="4286250"/>
          <p14:tracePt t="17108" x="2166938" y="4276725"/>
          <p14:tracePt t="17123" x="2166938" y="4271963"/>
          <p14:tracePt t="17140" x="2166938" y="4252913"/>
          <p14:tracePt t="17156" x="2166938" y="4248150"/>
          <p14:tracePt t="17173" x="2157413" y="4243388"/>
          <p14:tracePt t="17190" x="2147888" y="4229100"/>
          <p14:tracePt t="17206" x="2133600" y="4224338"/>
          <p14:tracePt t="17224" x="2109788" y="4210050"/>
          <p14:tracePt t="17240" x="2085975" y="4205288"/>
          <p14:tracePt t="17257" x="2071688" y="4200525"/>
          <p14:tracePt t="17274" x="2062163" y="4200525"/>
          <p14:tracePt t="17323" x="2057400" y="4200525"/>
          <p14:tracePt t="17340" x="2052638" y="4243388"/>
          <p14:tracePt t="17356" x="2081213" y="4338638"/>
          <p14:tracePt t="17373" x="2138363" y="4448175"/>
          <p14:tracePt t="17391" x="2262188" y="4557713"/>
          <p14:tracePt t="17407" x="2571750" y="4700588"/>
          <p14:tracePt t="17424" x="3043238" y="4810125"/>
          <p14:tracePt t="17440" x="3609975" y="4886325"/>
          <p14:tracePt t="17457" x="4219575" y="4905375"/>
          <p14:tracePt t="17474" x="4748213" y="4905375"/>
          <p14:tracePt t="17490" x="5200650" y="4905375"/>
          <p14:tracePt t="17507" x="5510213" y="4905375"/>
          <p14:tracePt t="17508" x="5586413" y="4905375"/>
          <p14:tracePt t="17524" x="5691188" y="4905375"/>
          <p14:tracePt t="17540" x="5738813" y="4900613"/>
          <p14:tracePt t="17557" x="5762625" y="4891088"/>
          <p14:tracePt t="17574" x="5786438" y="4876800"/>
          <p14:tracePt t="17590" x="5805488" y="4867275"/>
          <p14:tracePt t="17607" x="5829300" y="4852988"/>
          <p14:tracePt t="17624" x="5843588" y="4843463"/>
          <p14:tracePt t="17641" x="5886450" y="4829175"/>
          <p14:tracePt t="17657" x="5986463" y="4795838"/>
          <p14:tracePt t="17674" x="6100763" y="4757738"/>
          <p14:tracePt t="17690" x="6219825" y="4714875"/>
          <p14:tracePt t="17708" x="6305550" y="4657725"/>
          <p14:tracePt t="17724" x="6319838" y="4648200"/>
          <p14:tracePt t="17740" x="6329363" y="4633913"/>
          <p14:tracePt t="17757" x="6329363" y="4629150"/>
          <p14:tracePt t="17774" x="6329363" y="4605338"/>
          <p14:tracePt t="17791" x="6329363" y="4576763"/>
          <p14:tracePt t="17807" x="6334125" y="4538663"/>
          <p14:tracePt t="17824" x="6343650" y="4457700"/>
          <p14:tracePt t="17840" x="6357938" y="4395788"/>
          <p14:tracePt t="17857" x="6357938" y="4343400"/>
          <p14:tracePt t="17874" x="6357938" y="4291013"/>
          <p14:tracePt t="17890" x="6357938" y="4238625"/>
          <p14:tracePt t="17907" x="6357938" y="4191000"/>
          <p14:tracePt t="17924" x="6362700" y="4181475"/>
          <p14:tracePt t="17940" x="6376988" y="4152900"/>
          <p14:tracePt t="17957" x="6381750" y="4143375"/>
          <p14:tracePt t="18124" x="6381750" y="4162425"/>
          <p14:tracePt t="18133" x="6381750" y="4176713"/>
          <p14:tracePt t="18141" x="6381750" y="4200525"/>
          <p14:tracePt t="18191" x="6381750" y="4319588"/>
          <p14:tracePt t="18208" x="6386513" y="4333875"/>
          <p14:tracePt t="18225" x="6391275" y="4348163"/>
          <p14:tracePt t="18241" x="6400800" y="4357688"/>
          <p14:tracePt t="18257" x="6405563" y="4371975"/>
          <p14:tracePt t="18275" x="6410325" y="4381500"/>
          <p14:tracePt t="18292" x="6415088" y="4400550"/>
          <p14:tracePt t="18308" x="6438900" y="4438650"/>
          <p14:tracePt t="18325" x="6443663" y="4457700"/>
          <p14:tracePt t="18341" x="6448425" y="4467225"/>
          <p14:tracePt t="18358" x="6453188" y="4471988"/>
          <p14:tracePt t="18375" x="6457950" y="4476750"/>
          <p14:tracePt t="18392" x="6462713" y="4486275"/>
          <p14:tracePt t="18408" x="6467475" y="4495800"/>
          <p14:tracePt t="18424" x="6467475" y="4505325"/>
          <p14:tracePt t="18441" x="6472238" y="4510088"/>
          <p14:tracePt t="18457" x="6477000" y="4514850"/>
          <p14:tracePt t="18475" x="6481763" y="4514850"/>
          <p14:tracePt t="18491" x="6496050" y="4514850"/>
          <p14:tracePt t="18507" x="6500813" y="4514850"/>
          <p14:tracePt t="18524" x="6510338" y="4514850"/>
          <p14:tracePt t="18541" x="6538913" y="4510088"/>
          <p14:tracePt t="18558" x="6591300" y="4491038"/>
          <p14:tracePt t="18574" x="6681788" y="4471988"/>
          <p14:tracePt t="18591" x="6772275" y="4452938"/>
          <p14:tracePt t="18608" x="6858000" y="4443413"/>
          <p14:tracePt t="18625" x="6953250" y="4424363"/>
          <p14:tracePt t="18642" x="7053263" y="4400550"/>
          <p14:tracePt t="18658" x="7167563" y="4381500"/>
          <p14:tracePt t="18675" x="7281863" y="4371975"/>
          <p14:tracePt t="18692" x="7391400" y="4348163"/>
          <p14:tracePt t="18708" x="7519988" y="4338638"/>
          <p14:tracePt t="18725" x="7558088" y="4338638"/>
          <p14:tracePt t="18741" x="7586663" y="4338638"/>
          <p14:tracePt t="18758" x="7600950" y="4338638"/>
          <p14:tracePt t="18775" x="7605713" y="4343400"/>
          <p14:tracePt t="19133" x="7605713" y="4357688"/>
          <p14:tracePt t="19148" x="7605713" y="4367213"/>
          <p14:tracePt t="19156" x="7605713" y="4376738"/>
          <p14:tracePt t="19175" x="7610475" y="4391025"/>
          <p14:tracePt t="19192" x="7615238" y="4395788"/>
          <p14:tracePt t="19285" x="7610475" y="4367213"/>
          <p14:tracePt t="19293" x="7581900" y="4291013"/>
          <p14:tracePt t="19308" x="7496175" y="4171950"/>
          <p14:tracePt t="19325" x="7372350" y="4019550"/>
          <p14:tracePt t="19342" x="7281863" y="3967163"/>
          <p14:tracePt t="19359" x="7229475" y="3938588"/>
          <p14:tracePt t="19376" x="7172325" y="3933825"/>
          <p14:tracePt t="19392" x="7105650" y="3924300"/>
          <p14:tracePt t="19409" x="7005638" y="3924300"/>
          <p14:tracePt t="19426" x="6891338" y="3924300"/>
          <p14:tracePt t="19442" x="6796088" y="3924300"/>
          <p14:tracePt t="19459" x="6724650" y="3905250"/>
          <p14:tracePt t="19476" x="6719888" y="3905250"/>
          <p14:tracePt t="19668" x="6719888" y="3890963"/>
          <p14:tracePt t="19677" x="6719888" y="3862388"/>
          <p14:tracePt t="19684" x="6700838" y="3819525"/>
          <p14:tracePt t="19709" x="6677025" y="3748088"/>
          <p14:tracePt t="19868" x="6672263" y="3748088"/>
          <p14:tracePt t="19877" x="6667500" y="3748088"/>
          <p14:tracePt t="19924" x="6662738" y="3748088"/>
          <p14:tracePt t="19932" x="6657975" y="3743325"/>
          <p14:tracePt t="19942" x="6629400" y="3719513"/>
          <p14:tracePt t="19959" x="6572250" y="3671888"/>
          <p14:tracePt t="19976" x="6529388" y="3643313"/>
          <p14:tracePt t="19993" x="6457950" y="3590925"/>
          <p14:tracePt t="20009" x="6381750" y="3538538"/>
          <p14:tracePt t="20026" x="6343650" y="3490913"/>
          <p14:tracePt t="20044" x="6324600" y="3462338"/>
          <p14:tracePt t="20059" x="6319838" y="3452813"/>
          <p14:tracePt t="20140" x="6315075" y="3452813"/>
          <p14:tracePt t="20157" x="6310313" y="3448050"/>
          <p14:tracePt t="20164" x="6310313" y="3443288"/>
          <p14:tracePt t="20175" x="6310313" y="3438525"/>
          <p14:tracePt t="20193" x="6310313" y="3409950"/>
          <p14:tracePt t="20209" x="6310313" y="3381375"/>
          <p14:tracePt t="20227" x="6310313" y="3348038"/>
          <p14:tracePt t="20244" x="6310313" y="3295650"/>
          <p14:tracePt t="20260" x="6310313" y="3276600"/>
          <p14:tracePt t="20276" x="6315075" y="3262313"/>
          <p14:tracePt t="20293" x="6319838" y="3243263"/>
          <p14:tracePt t="20309" x="6324600" y="3228975"/>
          <p14:tracePt t="20326" x="6334125" y="3219450"/>
          <p14:tracePt t="20343" x="6334125" y="3205163"/>
          <p14:tracePt t="20532" x="6329363" y="3205163"/>
          <p14:tracePt t="20547" x="6324600" y="3205163"/>
          <p14:tracePt t="20573" x="6315075" y="3205163"/>
          <p14:tracePt t="20588" x="6310313" y="3205163"/>
          <p14:tracePt t="20604" x="6305550" y="3205163"/>
          <p14:tracePt t="20613" x="6296025" y="3209925"/>
          <p14:tracePt t="20620" x="6291263" y="3214688"/>
          <p14:tracePt t="20637" x="6281738" y="3224213"/>
          <p14:tracePt t="20660" x="6276975" y="3228975"/>
          <p14:tracePt t="20724" x="6281738" y="3228975"/>
          <p14:tracePt t="20743" x="6296025" y="3228975"/>
          <p14:tracePt t="20760" x="6305550" y="3228975"/>
          <p14:tracePt t="20776" x="6324600" y="3228975"/>
          <p14:tracePt t="20793" x="6343650" y="3228975"/>
          <p14:tracePt t="20810" x="6372225" y="3238500"/>
          <p14:tracePt t="20827" x="6415088" y="3238500"/>
          <p14:tracePt t="20844" x="6443663" y="3238500"/>
          <p14:tracePt t="20860" x="6477000" y="3238500"/>
          <p14:tracePt t="20876" x="6496050" y="3238500"/>
          <p14:tracePt t="20893" x="6505575" y="3238500"/>
          <p14:tracePt t="20910" x="6515100" y="3233738"/>
          <p14:tracePt t="20926" x="6529388" y="3233738"/>
          <p14:tracePt t="20944" x="6538913" y="3228975"/>
          <p14:tracePt t="20960" x="6553200" y="3224213"/>
          <p14:tracePt t="20977" x="6572250" y="3209925"/>
          <p14:tracePt t="20994" x="6591300" y="3195638"/>
          <p14:tracePt t="21010" x="6615113" y="3181350"/>
          <p14:tracePt t="21027" x="6638925" y="3157538"/>
          <p14:tracePt t="21044" x="6677025" y="3133725"/>
          <p14:tracePt t="21060" x="6710363" y="3109913"/>
          <p14:tracePt t="21076" x="6734175" y="3095625"/>
          <p14:tracePt t="21093" x="6762750" y="3071813"/>
          <p14:tracePt t="21110" x="6796088" y="3048000"/>
          <p14:tracePt t="21127" x="6824663" y="3028950"/>
          <p14:tracePt t="21143" x="6862763" y="3009900"/>
          <p14:tracePt t="21160" x="6896100" y="2981325"/>
          <p14:tracePt t="21177" x="6919913" y="2962275"/>
          <p14:tracePt t="21194" x="6938963" y="2938463"/>
          <p14:tracePt t="21210" x="6953250" y="2924175"/>
          <p14:tracePt t="21227" x="6967538" y="2909888"/>
          <p14:tracePt t="21244" x="6991350" y="2900363"/>
          <p14:tracePt t="21260" x="7000875" y="2890838"/>
          <p14:tracePt t="21277" x="7015163" y="2881313"/>
          <p14:tracePt t="21293" x="7029450" y="2862263"/>
          <p14:tracePt t="21310" x="7038975" y="2852738"/>
          <p14:tracePt t="21326" x="7058025" y="2824163"/>
          <p14:tracePt t="21344" x="7072313" y="2809875"/>
          <p14:tracePt t="21361" x="7096125" y="2790825"/>
          <p14:tracePt t="21377" x="7110413" y="2767013"/>
          <p14:tracePt t="21394" x="7124700" y="2752725"/>
          <p14:tracePt t="21410" x="7138988" y="2728913"/>
          <p14:tracePt t="21428" x="7162800" y="2709863"/>
          <p14:tracePt t="21444" x="7172325" y="2700338"/>
          <p14:tracePt t="21460" x="7181850" y="2690813"/>
          <p14:tracePt t="21477" x="7186613" y="2681288"/>
          <p14:tracePt t="21510" x="7191375" y="2681288"/>
          <p14:tracePt t="21527" x="7196138" y="2676525"/>
          <p14:tracePt t="21544" x="7205663" y="2671763"/>
          <p14:tracePt t="21560" x="7210425" y="2667000"/>
          <p14:tracePt t="21577" x="7229475" y="2652713"/>
          <p14:tracePt t="21594" x="7234238" y="2652713"/>
          <p14:tracePt t="21610" x="7248525" y="2647950"/>
          <p14:tracePt t="21627" x="7253288" y="2643188"/>
          <p14:tracePt t="21675" x="7258050" y="2643188"/>
          <p14:tracePt t="21693" x="7272338" y="2643188"/>
          <p14:tracePt t="21711" x="7286625" y="2643188"/>
          <p14:tracePt t="21727" x="7305675" y="2643188"/>
          <p14:tracePt t="21744" x="7315200" y="2643188"/>
          <p14:tracePt t="21761" x="7329488" y="2643188"/>
          <p14:tracePt t="21777" x="7343775" y="2643188"/>
          <p14:tracePt t="21794" x="7353300" y="2643188"/>
          <p14:tracePt t="21810" x="7372350" y="2643188"/>
          <p14:tracePt t="21827" x="7410450" y="2643188"/>
          <p14:tracePt t="21844" x="7424738" y="2643188"/>
          <p14:tracePt t="21860" x="7448550" y="2643188"/>
          <p14:tracePt t="21877" x="7472363" y="2643188"/>
          <p14:tracePt t="21894" x="7491413" y="2652713"/>
          <p14:tracePt t="21911" x="7515225" y="2657475"/>
          <p14:tracePt t="21927" x="7524750" y="2662238"/>
          <p14:tracePt t="21944" x="7539038" y="2671763"/>
          <p14:tracePt t="21961" x="7543800" y="2671763"/>
          <p14:tracePt t="21977" x="7553325" y="2671763"/>
          <p14:tracePt t="21995" x="7558088" y="2676525"/>
          <p14:tracePt t="22010" x="7567613" y="2690813"/>
          <p14:tracePt t="22028" x="7572375" y="2705100"/>
          <p14:tracePt t="22044" x="7586663" y="2724150"/>
          <p14:tracePt t="22060" x="7605713" y="2752725"/>
          <p14:tracePt t="22078" x="7620000" y="2771775"/>
          <p14:tracePt t="22095" x="7629525" y="2781300"/>
          <p14:tracePt t="22111" x="7639050" y="2795588"/>
          <p14:tracePt t="22128" x="7643813" y="2809875"/>
          <p14:tracePt t="22145" x="7653338" y="2819400"/>
          <p14:tracePt t="22160" x="7662863" y="2838450"/>
          <p14:tracePt t="22177" x="7681913" y="2852738"/>
          <p14:tracePt t="22195" x="7696200" y="2871788"/>
          <p14:tracePt t="22211" x="7705725" y="2886075"/>
          <p14:tracePt t="22228" x="7729538" y="2919413"/>
          <p14:tracePt t="22244" x="7753350" y="2933700"/>
          <p14:tracePt t="22261" x="7767638" y="2952750"/>
          <p14:tracePt t="22277" x="7781925" y="2957513"/>
          <p14:tracePt t="22294" x="7796213" y="2971800"/>
          <p14:tracePt t="22312" x="7820025" y="2981325"/>
          <p14:tracePt t="22327" x="7839075" y="2990850"/>
          <p14:tracePt t="22344" x="7853363" y="3005138"/>
          <p14:tracePt t="22361" x="7872413" y="3014663"/>
          <p14:tracePt t="22377" x="7896225" y="3028950"/>
          <p14:tracePt t="22394" x="7915275" y="3043238"/>
          <p14:tracePt t="22411" x="7929563" y="3048000"/>
          <p14:tracePt t="22428" x="7967663" y="3071813"/>
          <p14:tracePt t="22444" x="7991475" y="3086100"/>
          <p14:tracePt t="22461" x="8039100" y="3109913"/>
          <p14:tracePt t="22478" x="8067675" y="3128963"/>
          <p14:tracePt t="22495" x="8096250" y="3133725"/>
          <p14:tracePt t="22511" x="8115300" y="3148013"/>
          <p14:tracePt t="22528" x="8129588" y="3162300"/>
          <p14:tracePt t="22545" x="8153400" y="3176588"/>
          <p14:tracePt t="22561" x="8186738" y="3200400"/>
          <p14:tracePt t="22578" x="8229600" y="3228975"/>
          <p14:tracePt t="22595" x="8272463" y="3243263"/>
          <p14:tracePt t="22596" x="8286750" y="3252788"/>
          <p14:tracePt t="22612" x="8320088" y="3262313"/>
          <p14:tracePt t="22628" x="8334375" y="3267075"/>
          <p14:tracePt t="22645" x="8343900" y="3267075"/>
          <p14:tracePt t="22662" x="8348663" y="3276600"/>
          <p14:tracePt t="22678" x="8358188" y="3281363"/>
          <p14:tracePt t="22695" x="8362950" y="3281363"/>
          <p14:tracePt t="22711" x="8367713" y="3281363"/>
          <p14:tracePt t="22728" x="8372475" y="3281363"/>
          <p14:tracePt t="22745" x="8382000" y="3281363"/>
          <p14:tracePt t="23788" x="8372475" y="3281363"/>
          <p14:tracePt t="23797" x="8358188" y="3281363"/>
          <p14:tracePt t="23813" x="8348663" y="3281363"/>
          <p14:tracePt t="23883" x="8343900" y="3281363"/>
          <p14:tracePt t="23899" x="8339138" y="3281363"/>
          <p14:tracePt t="23989" x="8315325" y="3290888"/>
          <p14:tracePt t="23997" x="8286750" y="3324225"/>
          <p14:tracePt t="24004" x="8258175" y="3348038"/>
          <p14:tracePt t="24013" x="8229600" y="3371850"/>
          <p14:tracePt t="24029" x="8162925" y="3424238"/>
          <p14:tracePt t="24046" x="8096250" y="3452813"/>
          <p14:tracePt t="24063" x="8043863" y="3471863"/>
          <p14:tracePt t="24079" x="7986713" y="3481388"/>
          <p14:tracePt t="24096" x="7910513" y="3509963"/>
          <p14:tracePt t="24112" x="7786688" y="3529013"/>
          <p14:tracePt t="24129" x="7643813" y="3543300"/>
          <p14:tracePt t="24146" x="7477125" y="3543300"/>
          <p14:tracePt t="24163" x="7262813" y="3533775"/>
          <p14:tracePt t="24179" x="7048500" y="3490913"/>
          <p14:tracePt t="24196" x="6934200" y="3457575"/>
          <p14:tracePt t="24213" x="6915150" y="3448050"/>
          <p14:tracePt t="24229" x="6905625" y="3443288"/>
          <p14:tracePt t="24246" x="6900863" y="3443288"/>
          <p14:tracePt t="24263" x="6877050" y="3433763"/>
          <p14:tracePt t="24280" x="6862763" y="3429000"/>
          <p14:tracePt t="24296" x="6810375" y="3409950"/>
          <p14:tracePt t="24313" x="6757988" y="3400425"/>
          <p14:tracePt t="24329" x="6729413" y="3400425"/>
          <p14:tracePt t="24346" x="6715125" y="3400425"/>
          <p14:tracePt t="24380" x="6696075" y="3395663"/>
          <p14:tracePt t="24396" x="6677025" y="3386138"/>
          <p14:tracePt t="24413" x="6643688" y="3381375"/>
          <p14:tracePt t="24429" x="6629400" y="3371850"/>
          <p14:tracePt t="24446" x="6610350" y="3367088"/>
          <p14:tracePt t="24463" x="6600825" y="3362325"/>
          <p14:tracePt t="24479" x="6596063" y="3357563"/>
          <p14:tracePt t="24497" x="6596063" y="3352800"/>
          <p14:tracePt t="24514" x="6586538" y="3352800"/>
          <p14:tracePt t="24764" x="6586538" y="3343275"/>
          <p14:tracePt t="24787" x="6591300" y="3338513"/>
          <p14:tracePt t="24804" x="6596063" y="3328988"/>
          <p14:tracePt t="24828" x="6605588" y="3328988"/>
          <p14:tracePt t="24844" x="6615113" y="3324225"/>
          <p14:tracePt t="24867" x="6619875" y="3319463"/>
          <p14:tracePt t="24883" x="6624638" y="3314700"/>
          <p14:tracePt t="24899" x="6634163" y="3314700"/>
          <p14:tracePt t="24908" x="6634163" y="3309938"/>
          <p14:tracePt t="24916" x="6638925" y="3309938"/>
          <p14:tracePt t="24930" x="6643688" y="3309938"/>
          <p14:tracePt t="24946" x="6648450" y="3305175"/>
          <p14:tracePt t="24963" x="6657975" y="3300413"/>
          <p14:tracePt t="24980" x="6662738" y="3295650"/>
          <p14:tracePt t="25014" x="6677025" y="3290888"/>
          <p14:tracePt t="25030" x="6677025" y="3286125"/>
          <p14:tracePt t="25064" x="6681788" y="3286125"/>
          <p14:tracePt t="25080" x="6691313" y="3286125"/>
          <p14:tracePt t="25097" x="6700838" y="3286125"/>
          <p14:tracePt t="25113" x="6700838" y="3281363"/>
          <p14:tracePt t="25147" x="6715125" y="3281363"/>
          <p14:tracePt t="25164" x="6719888" y="3276600"/>
          <p14:tracePt t="25180" x="6724650" y="3271838"/>
          <p14:tracePt t="25197" x="6729413" y="3267075"/>
          <p14:tracePt t="25214" x="6743700" y="3252788"/>
          <p14:tracePt t="25230" x="6753225" y="3238500"/>
          <p14:tracePt t="25246" x="6762750" y="3224213"/>
          <p14:tracePt t="25263" x="6777038" y="3200400"/>
          <p14:tracePt t="25280" x="6796088" y="3157538"/>
          <p14:tracePt t="25297" x="6829425" y="3109913"/>
          <p14:tracePt t="25314" x="6853238" y="3048000"/>
          <p14:tracePt t="25330" x="6891338" y="2962275"/>
          <p14:tracePt t="25332" x="6905625" y="2900363"/>
          <p14:tracePt t="25347" x="6924675" y="2847975"/>
          <p14:tracePt t="25364" x="6986588" y="2686050"/>
          <p14:tracePt t="25380" x="7019925" y="2609850"/>
          <p14:tracePt t="25397" x="7048500" y="2528888"/>
          <p14:tracePt t="25414" x="7067550" y="2452688"/>
          <p14:tracePt t="25430" x="7086600" y="2395538"/>
          <p14:tracePt t="25447" x="7086600" y="2343150"/>
          <p14:tracePt t="25465" x="7096125" y="2305050"/>
          <p14:tracePt t="25480" x="7105650" y="2262188"/>
          <p14:tracePt t="25497" x="7124700" y="2224088"/>
          <p14:tracePt t="25514" x="7138988" y="2181225"/>
          <p14:tracePt t="25530" x="7148513" y="2147888"/>
          <p14:tracePt t="25532" x="7148513" y="2124075"/>
          <p14:tracePt t="25547" x="7148513" y="2109788"/>
          <p14:tracePt t="25564" x="7153275" y="2076450"/>
          <p14:tracePt t="25580" x="7162800" y="2052638"/>
          <p14:tracePt t="25597" x="7172325" y="2019300"/>
          <p14:tracePt t="25614" x="7186613" y="2000250"/>
          <p14:tracePt t="25631" x="7196138" y="1976438"/>
          <p14:tracePt t="25647" x="7200900" y="1966913"/>
          <p14:tracePt t="25664" x="7215188" y="1962150"/>
          <p14:tracePt t="25680" x="7248525" y="1957388"/>
          <p14:tracePt t="25697" x="7272338" y="1943100"/>
          <p14:tracePt t="25714" x="7296150" y="1943100"/>
          <p14:tracePt t="25730" x="7305675" y="1938338"/>
          <p14:tracePt t="25748" x="7310438" y="1933575"/>
          <p14:tracePt t="25820" x="7315200" y="1933575"/>
          <p14:tracePt t="25829" x="7319963" y="1933575"/>
          <p14:tracePt t="25836" x="7324725" y="1933575"/>
          <p14:tracePt t="25847" x="7329488" y="1933575"/>
          <p14:tracePt t="25864" x="7348538" y="1947863"/>
          <p14:tracePt t="25881" x="7362825" y="1966913"/>
          <p14:tracePt t="25898" x="7372350" y="1990725"/>
          <p14:tracePt t="25914" x="7377113" y="2019300"/>
          <p14:tracePt t="25931" x="7391400" y="2052638"/>
          <p14:tracePt t="25932" x="7400925" y="2076450"/>
          <p14:tracePt t="25947" x="7410450" y="2105025"/>
          <p14:tracePt t="25964" x="7434263" y="2176463"/>
          <p14:tracePt t="25980" x="7453313" y="2205038"/>
          <p14:tracePt t="25997" x="7462838" y="2228850"/>
          <p14:tracePt t="26014" x="7472363" y="2247900"/>
          <p14:tracePt t="26031" x="7481888" y="2276475"/>
          <p14:tracePt t="26047" x="7486650" y="2305050"/>
          <p14:tracePt t="26064" x="7496175" y="2347913"/>
          <p14:tracePt t="26081" x="7515225" y="2390775"/>
          <p14:tracePt t="26098" x="7519988" y="2428875"/>
          <p14:tracePt t="26114" x="7529513" y="2457450"/>
          <p14:tracePt t="26131" x="7539038" y="2490788"/>
          <p14:tracePt t="26148" x="7543800" y="2543175"/>
          <p14:tracePt t="26164" x="7553325" y="2633663"/>
          <p14:tracePt t="26181" x="7581900" y="2690813"/>
          <p14:tracePt t="26197" x="7600950" y="2752725"/>
          <p14:tracePt t="26214" x="7620000" y="2800350"/>
          <p14:tracePt t="26231" x="7629525" y="2843213"/>
          <p14:tracePt t="26248" x="7643813" y="2895600"/>
          <p14:tracePt t="26264" x="7653338" y="2924175"/>
          <p14:tracePt t="26281" x="7662863" y="2967038"/>
          <p14:tracePt t="26297" x="7677150" y="3009900"/>
          <p14:tracePt t="26315" x="7686675" y="3033713"/>
          <p14:tracePt t="26331" x="7700963" y="3062288"/>
          <p14:tracePt t="26348" x="7710488" y="3086100"/>
          <p14:tracePt t="26364" x="7739063" y="3152775"/>
          <p14:tracePt t="26381" x="7767638" y="3209925"/>
          <p14:tracePt t="26397" x="7805738" y="3267075"/>
          <p14:tracePt t="26414" x="7834313" y="3319463"/>
          <p14:tracePt t="26431" x="7858125" y="3333750"/>
          <p14:tracePt t="26448" x="7877175" y="3338513"/>
          <p14:tracePt t="26465" x="7891463" y="3348038"/>
          <p14:tracePt t="26482" x="7905750" y="3348038"/>
          <p14:tracePt t="26498" x="7910513" y="3352800"/>
          <p14:tracePt t="26515" x="7924800" y="3352800"/>
          <p14:tracePt t="26531" x="7934325" y="3352800"/>
          <p14:tracePt t="26582" x="7939088" y="3352800"/>
          <p14:tracePt t="26677" x="7943850" y="3352800"/>
          <p14:tracePt t="26684" x="7943850" y="3357563"/>
          <p14:tracePt t="26692" x="7943850" y="3367088"/>
          <p14:tracePt t="26699" x="7943850" y="3376613"/>
          <p14:tracePt t="26715" x="7948613" y="3390900"/>
          <p14:tracePt t="26731" x="7986713" y="3424238"/>
          <p14:tracePt t="26748" x="7996238" y="3433763"/>
          <p14:tracePt t="27125" x="7943850" y="3433763"/>
          <p14:tracePt t="27133" x="7934325" y="3438525"/>
          <p14:tracePt t="27182" x="7929563" y="3443288"/>
          <p14:tracePt t="27199" x="7934325" y="3471863"/>
          <p14:tracePt t="27216" x="7934325" y="3519488"/>
          <p14:tracePt t="27232" x="7934325" y="3571875"/>
          <p14:tracePt t="27249" x="7929563" y="3614738"/>
          <p14:tracePt t="27266" x="7924800" y="3629025"/>
          <p14:tracePt t="27372" x="7910513" y="3624263"/>
          <p14:tracePt t="27380" x="7896225" y="3590925"/>
          <p14:tracePt t="27398" x="7872413" y="3529013"/>
          <p14:tracePt t="27415" x="7853363" y="3490913"/>
          <p14:tracePt t="27741" x="7843838" y="3533775"/>
          <p14:tracePt t="27748" x="7824788" y="3586163"/>
          <p14:tracePt t="27783" x="7758113" y="3795713"/>
          <p14:tracePt t="27799" x="7715250" y="3848100"/>
          <p14:tracePt t="27816" x="7705725" y="3857625"/>
          <p14:tracePt t="28236" x="7700963" y="3871913"/>
          <p14:tracePt t="28276" x="7705725" y="3871913"/>
          <p14:tracePt t="28293" x="7710488" y="3871913"/>
          <p14:tracePt t="28348" x="7710488" y="3876675"/>
          <p14:tracePt t="28366" x="7710488" y="3895725"/>
          <p14:tracePt t="28382" x="7710488" y="3900488"/>
          <p14:tracePt t="28399" x="7710488" y="3905250"/>
          <p14:tracePt t="28468" x="7710488" y="3910013"/>
          <p14:tracePt t="28476" x="7705725" y="3910013"/>
          <p14:tracePt t="28485" x="7696200" y="3910013"/>
          <p14:tracePt t="28500" x="7691438" y="3910013"/>
          <p14:tracePt t="28516" x="7686675" y="3910013"/>
          <p14:tracePt t="28533" x="7681913" y="3910013"/>
          <p14:tracePt t="28820" x="7691438" y="3929063"/>
          <p14:tracePt t="28828" x="7700963" y="3957638"/>
          <p14:tracePt t="28835" x="7720013" y="3971925"/>
          <p14:tracePt t="28867" x="7810500" y="4019550"/>
          <p14:tracePt t="28884" x="7924800" y="4019550"/>
          <p14:tracePt t="28900" x="7991475" y="3981450"/>
          <p14:tracePt t="28917" x="8062913" y="3933825"/>
          <p14:tracePt t="28933" x="8120063" y="3871913"/>
          <p14:tracePt t="28949" x="8177213" y="3819525"/>
          <p14:tracePt t="28967" x="8220075" y="3786188"/>
          <p14:tracePt t="28983" x="8267700" y="3771900"/>
          <p14:tracePt t="29000" x="8310563" y="3762375"/>
          <p14:tracePt t="29017" x="8362950" y="3762375"/>
          <p14:tracePt t="29033" x="8424863" y="3762375"/>
          <p14:tracePt t="29050" x="8501063" y="3762375"/>
          <p14:tracePt t="29068" x="8696325" y="3790950"/>
          <p14:tracePt t="29084" x="8967788" y="3819525"/>
          <p14:tracePt t="29156" x="101600" y="4359275"/>
          <p14:tracePt t="29164" x="127000" y="4327525"/>
          <p14:tracePt t="29171" x="133350" y="4308475"/>
          <p14:tracePt t="29179" x="146050" y="4283075"/>
          <p14:tracePt t="29196" x="146050" y="4276725"/>
          <p14:tracePt t="29204" x="146050" y="4264025"/>
          <p14:tracePt t="29219" x="152400" y="4257675"/>
          <p14:tracePt t="29308" x="184150" y="4251325"/>
          <p14:tracePt t="29316" x="203200" y="4244975"/>
          <p14:tracePt t="29324" x="222250" y="4225925"/>
          <p14:tracePt t="29332" x="261938" y="4200525"/>
          <p14:tracePt t="29339" x="300038" y="4181475"/>
          <p14:tracePt t="29348" x="338138" y="4149725"/>
          <p14:tracePt t="29356" x="376238" y="4098925"/>
          <p14:tracePt t="29364" x="439738" y="4040188"/>
          <p14:tracePt t="29372" x="484188" y="3963988"/>
          <p14:tracePt t="29380" x="515938" y="3913188"/>
          <p14:tracePt t="29388" x="554038" y="3856038"/>
          <p14:tracePt t="29396" x="604838" y="3798888"/>
          <p14:tracePt t="29403" x="636588" y="3760788"/>
          <p14:tracePt t="29412" x="661988" y="3703638"/>
          <p14:tracePt t="29420" x="688975" y="3646488"/>
          <p14:tracePt t="29428" x="688975" y="3581400"/>
          <p14:tracePt t="29436" x="688975" y="3492500"/>
          <p14:tracePt t="29444" x="688975" y="3390900"/>
          <p14:tracePt t="29452" x="674688" y="3257550"/>
          <p14:tracePt t="29460" x="554038" y="3046413"/>
          <p14:tracePt t="29469" x="395288" y="2784475"/>
          <p14:tracePt t="29476" x="255588" y="2511425"/>
          <p14:tracePt t="29484" x="146050" y="2306638"/>
          <p14:tracePt t="29492" x="57150" y="2154238"/>
          <p14:tracePt t="29500" x="19050" y="2046288"/>
          <p14:tracePt t="29572" x="19050" y="1524000"/>
          <p14:tracePt t="29580" x="25400" y="1497013"/>
          <p14:tracePt t="29587" x="25400" y="1439863"/>
          <p14:tracePt t="29596" x="25400" y="1395413"/>
          <p14:tracePt t="29604" x="25400" y="1344613"/>
          <p14:tracePt t="29612" x="25400" y="1281113"/>
          <p14:tracePt t="29620" x="25400" y="1217613"/>
          <p14:tracePt t="29628" x="25400" y="1173163"/>
          <p14:tracePt t="29636" x="25400" y="11223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Cryptographic Definition for Performance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263503"/>
          </a:xfrm>
        </p:spPr>
        <p:txBody>
          <a:bodyPr>
            <a:normAutofit/>
          </a:bodyPr>
          <a:lstStyle/>
          <a:p>
            <a:r>
              <a:rPr lang="de-DE" dirty="0"/>
              <a:t>Algorithms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Definitions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chemeClr val="accent1"/>
                </a:solidFill>
              </a:rPr>
              <a:t>Covariance Privilege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7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pic>
        <p:nvPicPr>
          <p:cNvPr id="4" name="Picture 3" descr="\documentclass{article}&#10;\usepackage{amsmath}&#10;\pagestyle{empty}&#10;&#10;% Vector&#10;\renewcommand{\vec}[1]{\ensuremath{{\underline{#1}}}}&#10;% Matrix&#10;\newcommand{\mat}[1]{{\ensuremath{{\mathbf{#1}}}}}&#10;&#10;\begin{document}&#10;&#10;$\mathsf{Setup}\left(\mathcal{M}_S, \mathcal{M}_M, \kappa\right),$&#10;&#10;$\mathsf{Noise}\left(\mathsf{pub},\mathsf{sk},k,\mathcal{M}_S, \mathcal{M}_M,\vec{y}_1,\dots,\vec{y}_k\right)$&#10;&#10;&#10;\end{document}" title="IguanaTex Bitmap Display">
            <a:extLst>
              <a:ext uri="{FF2B5EF4-FFF2-40B4-BE49-F238E27FC236}">
                <a16:creationId xmlns:a16="http://schemas.microsoft.com/office/drawing/2014/main" id="{8B51F626-301A-4BCD-AE90-34DC12A922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33" y="1155370"/>
            <a:ext cx="3377982" cy="587580"/>
          </a:xfrm>
          <a:prstGeom prst="rect">
            <a:avLst/>
          </a:prstGeom>
        </p:spPr>
      </p:pic>
      <p:pic>
        <p:nvPicPr>
          <p:cNvPr id="40" name="Picture 39" descr="\documentclass{article}&#10;\usepackage{amsmath}&#10;\usepackage{amsfonts}&#10;\pagestyle{empty}&#10;&#10;\renewcommand{\vec}[1]{\ensuremath{{\underline{#1}}}}&#10;\newcommand{\mat}[1]{{\ensuremath{{\mathbf{#1}}}}}&#10;&#10;\begin{document}&#10;$\mathit{estimator},$&#10;&#10;$\mathsf{neglCov}_m(\kappa):\mathbb{N}\rightarrow \mathbb{R}^{m\times m}$&#10;\end{document}" title="IguanaTex Bitmap Display">
            <a:extLst>
              <a:ext uri="{FF2B5EF4-FFF2-40B4-BE49-F238E27FC236}">
                <a16:creationId xmlns:a16="http://schemas.microsoft.com/office/drawing/2014/main" id="{A79BC644-C464-46FF-952B-9D962ECEA3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33" y="2106100"/>
            <a:ext cx="2267427" cy="4266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1C7A30-E6F6-4119-A22C-987F61D396AB}"/>
              </a:ext>
            </a:extLst>
          </p:cNvPr>
          <p:cNvGrpSpPr/>
          <p:nvPr/>
        </p:nvGrpSpPr>
        <p:grpSpPr>
          <a:xfrm>
            <a:off x="3255933" y="3114026"/>
            <a:ext cx="4846353" cy="1250207"/>
            <a:chOff x="106519" y="2386048"/>
            <a:chExt cx="7199694" cy="1857295"/>
          </a:xfrm>
        </p:grpSpPr>
        <p:pic>
          <p:nvPicPr>
            <p:cNvPr id="17" name="Picture 16" descr="\documentclass{article}&#10;\usepackage{amsmath}&#10;\usepackage{amsfonts}&#10;\usepackage{geometry}&#10;&#10;\geometry{textwidth=20cm}&#10;\pagestyle{empty}&#10;&#10;\renewcommand{\vec}[1]{\ensuremath{{\underline{#1}}}}&#10;\newcommand{\mat}[1]{{\ensuremath{{\mathbf{#1}}}}}&#10;&#10;\begin{document}&#10;&#10;$(\mathsf{Setup},\mathsf{Noise})$ meets \textit{$\{\mat{D}_1,\mat{D}_2,\dots\}$-Covariance Privilege for Models $\mathcal{M}_S$ and $\mathcal{M}_M$}&#10;\end{document}" title="IguanaTex Bitmap Display">
              <a:extLst>
                <a:ext uri="{FF2B5EF4-FFF2-40B4-BE49-F238E27FC236}">
                  <a16:creationId xmlns:a16="http://schemas.microsoft.com/office/drawing/2014/main" id="{74EDAF17-D793-4E3B-A535-50C87CBC40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19" y="2386048"/>
              <a:ext cx="7199694" cy="203581"/>
            </a:xfrm>
            <a:prstGeom prst="rect">
              <a:avLst/>
            </a:prstGeom>
          </p:spPr>
        </p:pic>
        <p:pic>
          <p:nvPicPr>
            <p:cNvPr id="18" name="Picture 17" descr="\documentclass{article}&#10;\usepackage{amsmath}&#10;\usepackage{amsfonts}&#10;\pagestyle{empty}&#10;&#10;\renewcommand{\vec}[1]{\ensuremath{{\underline{#1}}}}&#10;\newcommand{\mat}[1]{{\ensuremath{{\mathbf{#1}}}}}&#10;&#10;\begin{document}&#10;\begin{equation*}&#10;\begin{split}&#10;         &amp;\mathsf{Cov}\left[\mathcal{A}\left(k, \kappa, \mathsf{pub}, \mathcal{M}_S, \mathcal{M}_M, \vec{y}^\prime_1,\dots,\vec{y}^\prime_k\right) - \vec{x}_k \right]\\&#10;         &amp;-\mathsf{Cov}\left[\mathcal{A}^\prime\left(k, \kappa, \mathsf{pub}, \mathcal{M}_S, \mathcal{M}_M, \vec{y}_1,\dots,\vec{y}_k\right) - \vec{x}_k \right]\\&#10;         &amp;\quad\succeq \mat{D}_k + \mathsf{neglCov}_m(\kappa)&#10;      \end{split}&#10;\end{equation*}&#10;\end{document}" title="IguanaTex Bitmap Display">
              <a:extLst>
                <a:ext uri="{FF2B5EF4-FFF2-40B4-BE49-F238E27FC236}">
                  <a16:creationId xmlns:a16="http://schemas.microsoft.com/office/drawing/2014/main" id="{2A1D9A9A-4D79-4029-B1C5-CC1C7B8263F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995" y="3139910"/>
              <a:ext cx="4292742" cy="1103433"/>
            </a:xfrm>
            <a:prstGeom prst="rect">
              <a:avLst/>
            </a:prstGeom>
          </p:spPr>
        </p:pic>
        <p:pic>
          <p:nvPicPr>
            <p:cNvPr id="19" name="Picture 18" descr="\documentclass{article}&#10;\usepackage{amsmath}&#10;\usepackage{amsfonts}&#10;\pagestyle{empty}&#10;&#10;\renewcommand{\vec}[1]{\ensuremath{{\underline{#1}}}}&#10;\newcommand{\mat}[1]{{\ensuremath{{\mathbf{#1}}}}}&#10;&#10;\begin{document}&#10;if for any PPT estimator $\mathcal{A}$, there exists a PPT estimator $\mathcal{A}^\prime$, such that&#10;\end{document}" title="IguanaTex Bitmap Display">
              <a:extLst>
                <a:ext uri="{FF2B5EF4-FFF2-40B4-BE49-F238E27FC236}">
                  <a16:creationId xmlns:a16="http://schemas.microsoft.com/office/drawing/2014/main" id="{6A3DD173-5167-4192-94D4-B8CC9DC9D50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623" y="2767855"/>
              <a:ext cx="6341485" cy="193829"/>
            </a:xfrm>
            <a:prstGeom prst="rect">
              <a:avLst/>
            </a:prstGeom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F1EEB94-9A67-46F3-81D7-2CA51277330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3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63"/>
    </mc:Choice>
    <mc:Fallback>
      <p:transition spd="slow" advTm="50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355" x="8963025" y="471488"/>
          <p14:tracePt t="387" x="8434388" y="361950"/>
          <p14:tracePt t="403" x="8248650" y="314325"/>
          <p14:tracePt t="420" x="8081963" y="285750"/>
          <p14:tracePt t="437" x="7834313" y="252413"/>
          <p14:tracePt t="454" x="7558088" y="214313"/>
          <p14:tracePt t="470" x="7291388" y="180975"/>
          <p14:tracePt t="487" x="7038975" y="138113"/>
          <p14:tracePt t="504" x="6743700" y="104775"/>
          <p14:tracePt t="520" x="6486525" y="76200"/>
          <p14:tracePt t="523" x="6400800" y="66675"/>
          <p14:tracePt t="538" x="6329363" y="52388"/>
          <p14:tracePt t="554" x="6162675" y="52388"/>
          <p14:tracePt t="571" x="6100763" y="52388"/>
          <p14:tracePt t="587" x="6062663" y="52388"/>
          <p14:tracePt t="604" x="6048375" y="52388"/>
          <p14:tracePt t="620" x="6038850" y="52388"/>
          <p14:tracePt t="637" x="6019800" y="66675"/>
          <p14:tracePt t="654" x="6000750" y="76200"/>
          <p14:tracePt t="671" x="5915025" y="104775"/>
          <p14:tracePt t="687" x="5776913" y="138113"/>
          <p14:tracePt t="704" x="5543550" y="138113"/>
          <p14:tracePt t="721" x="5229225" y="138113"/>
          <p14:tracePt t="724" x="5048250" y="138113"/>
          <p14:tracePt t="738" x="4586288" y="14288"/>
          <p14:tracePt t="946" x="2600325" y="4763"/>
          <p14:tracePt t="955" x="2586038" y="66675"/>
          <p14:tracePt t="987" x="2576513" y="276225"/>
          <p14:tracePt t="1004" x="2576513" y="300038"/>
          <p14:tracePt t="1037" x="2581275" y="300038"/>
          <p14:tracePt t="1098" x="2590800" y="300038"/>
          <p14:tracePt t="1114" x="2605088" y="300038"/>
          <p14:tracePt t="1123" x="2614613" y="300038"/>
          <p14:tracePt t="1131" x="2643188" y="295275"/>
          <p14:tracePt t="1139" x="2681288" y="285750"/>
          <p14:tracePt t="1154" x="2724150" y="271463"/>
          <p14:tracePt t="1171" x="2762250" y="261938"/>
          <p14:tracePt t="1188" x="2767013" y="257175"/>
          <p14:tracePt t="1204" x="2776538" y="247650"/>
          <p14:tracePt t="1222" x="2781300" y="247650"/>
          <p14:tracePt t="1238" x="2795588" y="238125"/>
          <p14:tracePt t="1254" x="2814638" y="238125"/>
          <p14:tracePt t="1271" x="2838450" y="238125"/>
          <p14:tracePt t="1288" x="2867025" y="238125"/>
          <p14:tracePt t="1304" x="2895600" y="238125"/>
          <p14:tracePt t="1306" x="2909888" y="238125"/>
          <p14:tracePt t="1321" x="2914650" y="238125"/>
          <p14:tracePt t="1338" x="2933700" y="238125"/>
          <p14:tracePt t="1355" x="2957513" y="238125"/>
          <p14:tracePt t="1371" x="2976563" y="238125"/>
          <p14:tracePt t="1388" x="2990850" y="238125"/>
          <p14:tracePt t="1421" x="2947988" y="200025"/>
          <p14:tracePt t="1438" x="2833688" y="157163"/>
          <p14:tracePt t="1454" x="2686050" y="109538"/>
          <p14:tracePt t="1471" x="2533650" y="61913"/>
          <p14:tracePt t="1488" x="2457450" y="42863"/>
          <p14:tracePt t="1505" x="2433638" y="33338"/>
          <p14:tracePt t="1522" x="2428875" y="33338"/>
          <p14:tracePt t="1538" x="2414588" y="33338"/>
          <p14:tracePt t="1554" x="2405063" y="33338"/>
          <p14:tracePt t="1571" x="2390775" y="33338"/>
          <p14:tracePt t="1588" x="2381250" y="33338"/>
          <p14:tracePt t="1605" x="2371725" y="33338"/>
          <p14:tracePt t="1622" x="2362200" y="33338"/>
          <p14:tracePt t="1638" x="2333625" y="33338"/>
          <p14:tracePt t="1655" x="2257425" y="33338"/>
          <p14:tracePt t="1671" x="2171700" y="33338"/>
          <p14:tracePt t="1688" x="2105025" y="33338"/>
          <p14:tracePt t="1704" x="2052638" y="23813"/>
          <p14:tracePt t="1722" x="1985963" y="19050"/>
          <p14:tracePt t="1738" x="1943100" y="9525"/>
          <p14:tracePt t="1754" x="1900238" y="9525"/>
          <p14:tracePt t="1772" x="1843088" y="9525"/>
          <p14:tracePt t="1789" x="1790700" y="9525"/>
          <p14:tracePt t="1804" x="1747838" y="0"/>
          <p14:tracePt t="1822" x="1695450" y="0"/>
          <p14:tracePt t="1839" x="1652588" y="0"/>
          <p14:tracePt t="1855" x="1619250" y="0"/>
          <p14:tracePt t="1872" x="1590675" y="0"/>
          <p14:tracePt t="1888" x="1571625" y="0"/>
          <p14:tracePt t="1891" x="1562100" y="0"/>
          <p14:tracePt t="1905" x="1538288" y="0"/>
          <p14:tracePt t="1922" x="1481138" y="14288"/>
          <p14:tracePt t="1938" x="1390650" y="33338"/>
          <p14:tracePt t="1954" x="1290638" y="61913"/>
          <p14:tracePt t="1972" x="1209675" y="71438"/>
          <p14:tracePt t="1989" x="1119188" y="71438"/>
          <p14:tracePt t="2005" x="1057275" y="71438"/>
          <p14:tracePt t="2022" x="1014413" y="71438"/>
          <p14:tracePt t="2038" x="985838" y="71438"/>
          <p14:tracePt t="2055" x="966788" y="71438"/>
          <p14:tracePt t="2072" x="919163" y="71438"/>
          <p14:tracePt t="2088" x="842963" y="85725"/>
          <p14:tracePt t="2105" x="719138" y="123825"/>
          <p14:tracePt t="2121" x="628650" y="142875"/>
          <p14:tracePt t="2139" x="547688" y="161925"/>
          <p14:tracePt t="2155" x="471488" y="180975"/>
          <p14:tracePt t="2172" x="361950" y="180975"/>
          <p14:tracePt t="2188" x="266700" y="180975"/>
          <p14:tracePt t="2205" x="204788" y="180975"/>
          <p14:tracePt t="2222" x="161925" y="171450"/>
          <p14:tracePt t="2239" x="119063" y="161925"/>
          <p14:tracePt t="2255" x="90488" y="152400"/>
          <p14:tracePt t="2272" x="57150" y="147638"/>
          <p14:tracePt t="2289" x="28575" y="147638"/>
          <p14:tracePt t="2291" x="19050" y="147638"/>
          <p14:tracePt t="2620" x="0" y="404813"/>
          <p14:tracePt t="2634" x="4763" y="404813"/>
          <p14:tracePt t="2650" x="14288" y="404813"/>
          <p14:tracePt t="2657" x="19050" y="404813"/>
          <p14:tracePt t="2672" x="23813" y="404813"/>
          <p14:tracePt t="2689" x="66675" y="404813"/>
          <p14:tracePt t="2705" x="80963" y="404813"/>
          <p14:tracePt t="2722" x="100013" y="404813"/>
          <p14:tracePt t="2739" x="123825" y="404813"/>
          <p14:tracePt t="2755" x="138113" y="404813"/>
          <p14:tracePt t="2772" x="176213" y="404813"/>
          <p14:tracePt t="2789" x="204788" y="404813"/>
          <p14:tracePt t="2806" x="219075" y="404813"/>
          <p14:tracePt t="2923" x="228600" y="404813"/>
          <p14:tracePt t="2940" x="238125" y="404813"/>
          <p14:tracePt t="2945" x="242888" y="409575"/>
          <p14:tracePt t="2956" x="257175" y="419100"/>
          <p14:tracePt t="2972" x="290513" y="442913"/>
          <p14:tracePt t="2989" x="376238" y="471488"/>
          <p14:tracePt t="3006" x="490538" y="490538"/>
          <p14:tracePt t="3023" x="628650" y="490538"/>
          <p14:tracePt t="3039" x="742950" y="490538"/>
          <p14:tracePt t="3056" x="842963" y="490538"/>
          <p14:tracePt t="3074" x="971550" y="490538"/>
          <p14:tracePt t="3090" x="1038225" y="490538"/>
          <p14:tracePt t="3106" x="1085850" y="490538"/>
          <p14:tracePt t="3122" x="1152525" y="490538"/>
          <p14:tracePt t="3139" x="1223963" y="490538"/>
          <p14:tracePt t="3157" x="1290638" y="490538"/>
          <p14:tracePt t="3173" x="1366838" y="490538"/>
          <p14:tracePt t="3190" x="1428750" y="490538"/>
          <p14:tracePt t="3206" x="1471613" y="490538"/>
          <p14:tracePt t="3223" x="1490663" y="490538"/>
          <p14:tracePt t="3239" x="1514475" y="500063"/>
          <p14:tracePt t="3256" x="1524000" y="500063"/>
          <p14:tracePt t="3289" x="1533525" y="500063"/>
          <p14:tracePt t="3307" x="1538288" y="500063"/>
          <p14:tracePt t="3467" x="1543050" y="500063"/>
          <p14:tracePt t="3474" x="1547813" y="500063"/>
          <p14:tracePt t="3482" x="1557338" y="500063"/>
          <p14:tracePt t="3523" x="1571625" y="504825"/>
          <p14:tracePt t="3557" x="1585913" y="504825"/>
          <p14:tracePt t="3573" x="1590675" y="509588"/>
          <p14:tracePt t="3590" x="1604963" y="509588"/>
          <p14:tracePt t="3607" x="1614488" y="509588"/>
          <p14:tracePt t="3623" x="1638300" y="509588"/>
          <p14:tracePt t="3641" x="1647825" y="509588"/>
          <p14:tracePt t="3657" x="1662113" y="519113"/>
          <p14:tracePt t="3673" x="1676400" y="519113"/>
          <p14:tracePt t="3689" x="1700213" y="523875"/>
          <p14:tracePt t="3706" x="1714500" y="523875"/>
          <p14:tracePt t="3723" x="1733550" y="523875"/>
          <p14:tracePt t="3740" x="1747838" y="533400"/>
          <p14:tracePt t="3757" x="1766888" y="533400"/>
          <p14:tracePt t="3773" x="1785938" y="533400"/>
          <p14:tracePt t="3790" x="1800225" y="538163"/>
          <p14:tracePt t="3807" x="1838325" y="538163"/>
          <p14:tracePt t="3823" x="1885950" y="538163"/>
          <p14:tracePt t="3840" x="1933575" y="538163"/>
          <p14:tracePt t="3857" x="2024063" y="538163"/>
          <p14:tracePt t="3874" x="2181225" y="538163"/>
          <p14:tracePt t="3890" x="2295525" y="538163"/>
          <p14:tracePt t="3906" x="2405063" y="538163"/>
          <p14:tracePt t="3923" x="2519363" y="538163"/>
          <p14:tracePt t="3940" x="2619375" y="538163"/>
          <p14:tracePt t="3957" x="2733675" y="538163"/>
          <p14:tracePt t="3974" x="2833688" y="538163"/>
          <p14:tracePt t="3990" x="2928938" y="538163"/>
          <p14:tracePt t="4007" x="3024188" y="538163"/>
          <p14:tracePt t="4023" x="3109913" y="538163"/>
          <p14:tracePt t="4040" x="3214688" y="538163"/>
          <p14:tracePt t="4057" x="3300413" y="538163"/>
          <p14:tracePt t="4073" x="3414713" y="538163"/>
          <p14:tracePt t="4090" x="3490913" y="538163"/>
          <p14:tracePt t="4107" x="3581400" y="538163"/>
          <p14:tracePt t="4123" x="3671888" y="538163"/>
          <p14:tracePt t="4140" x="3771900" y="538163"/>
          <p14:tracePt t="4157" x="3848100" y="538163"/>
          <p14:tracePt t="4173" x="3910013" y="538163"/>
          <p14:tracePt t="4190" x="3976688" y="538163"/>
          <p14:tracePt t="4207" x="4029075" y="538163"/>
          <p14:tracePt t="4224" x="4086225" y="538163"/>
          <p14:tracePt t="4240" x="4157663" y="538163"/>
          <p14:tracePt t="4243" x="4195763" y="538163"/>
          <p14:tracePt t="4257" x="4233863" y="538163"/>
          <p14:tracePt t="4273" x="4324350" y="538163"/>
          <p14:tracePt t="4290" x="4367213" y="538163"/>
          <p14:tracePt t="4307" x="4414838" y="538163"/>
          <p14:tracePt t="4323" x="4452938" y="538163"/>
          <p14:tracePt t="4341" x="4481513" y="538163"/>
          <p14:tracePt t="4357" x="4519613" y="538163"/>
          <p14:tracePt t="4374" x="4567238" y="538163"/>
          <p14:tracePt t="4390" x="4619625" y="538163"/>
          <p14:tracePt t="4407" x="4657725" y="538163"/>
          <p14:tracePt t="4424" x="4686300" y="538163"/>
          <p14:tracePt t="4441" x="4729163" y="528638"/>
          <p14:tracePt t="4442" x="4743450" y="528638"/>
          <p14:tracePt t="4458" x="4781550" y="519113"/>
          <p14:tracePt t="4474" x="4819650" y="504825"/>
          <p14:tracePt t="4490" x="4848225" y="485775"/>
          <p14:tracePt t="4507" x="4881563" y="461963"/>
          <p14:tracePt t="4524" x="4910138" y="433388"/>
          <p14:tracePt t="4540" x="4938713" y="414338"/>
          <p14:tracePt t="4557" x="4957763" y="409575"/>
          <p14:tracePt t="4574" x="4962525" y="404813"/>
          <p14:tracePt t="4591" x="4972050" y="404813"/>
          <p14:tracePt t="4607" x="4976813" y="400050"/>
          <p14:tracePt t="4641" x="4976813" y="371475"/>
          <p14:tracePt t="4658" x="4976813" y="352425"/>
          <p14:tracePt t="4674" x="4976813" y="333375"/>
          <p14:tracePt t="4690" x="4962525" y="309563"/>
          <p14:tracePt t="4707" x="4953000" y="285750"/>
          <p14:tracePt t="4724" x="4933950" y="276225"/>
          <p14:tracePt t="4741" x="4910138" y="261938"/>
          <p14:tracePt t="4758" x="4857750" y="238125"/>
          <p14:tracePt t="4774" x="4776788" y="204788"/>
          <p14:tracePt t="4791" x="4672013" y="166688"/>
          <p14:tracePt t="4807" x="4572000" y="119063"/>
          <p14:tracePt t="4824" x="4495800" y="80963"/>
          <p14:tracePt t="4840" x="4414838" y="52388"/>
          <p14:tracePt t="4858" x="4300538" y="23813"/>
          <p14:tracePt t="4874" x="4210050" y="14288"/>
          <p14:tracePt t="5371" x="2185988" y="0"/>
          <p14:tracePt t="5378" x="2166938" y="19050"/>
          <p14:tracePt t="5386" x="2147888" y="38100"/>
          <p14:tracePt t="5424" x="2128838" y="90488"/>
          <p14:tracePt t="5443" x="2105025" y="128588"/>
          <p14:tracePt t="5458" x="2095500" y="142875"/>
          <p14:tracePt t="5474" x="2085975" y="152400"/>
          <p14:tracePt t="5492" x="2076450" y="171450"/>
          <p14:tracePt t="5508" x="2071688" y="195263"/>
          <p14:tracePt t="5525" x="2066925" y="214313"/>
          <p14:tracePt t="5541" x="2066925" y="219075"/>
          <p14:tracePt t="5558" x="2066925" y="228600"/>
          <p14:tracePt t="5601" x="2062163" y="228600"/>
          <p14:tracePt t="5610" x="2057400" y="228600"/>
          <p14:tracePt t="5625" x="2038350" y="228600"/>
          <p14:tracePt t="5642" x="2024063" y="228600"/>
          <p14:tracePt t="5658" x="1971675" y="204788"/>
          <p14:tracePt t="5674" x="1895475" y="180975"/>
          <p14:tracePt t="5691" x="1819275" y="161925"/>
          <p14:tracePt t="5708" x="1752600" y="152400"/>
          <p14:tracePt t="5725" x="1728788" y="147638"/>
          <p14:tracePt t="5742" x="1700213" y="138113"/>
          <p14:tracePt t="5758" x="1681163" y="138113"/>
          <p14:tracePt t="5775" x="1657350" y="128588"/>
          <p14:tracePt t="5792" x="1628775" y="123825"/>
          <p14:tracePt t="5808" x="1590675" y="123825"/>
          <p14:tracePt t="5810" x="1576388" y="123825"/>
          <p14:tracePt t="5826" x="1538288" y="123825"/>
          <p14:tracePt t="5842" x="1504950" y="123825"/>
          <p14:tracePt t="5858" x="1462088" y="123825"/>
          <p14:tracePt t="5875" x="1433513" y="123825"/>
          <p14:tracePt t="5891" x="1395413" y="142875"/>
          <p14:tracePt t="5909" x="1347788" y="142875"/>
          <p14:tracePt t="5925" x="1309688" y="147638"/>
          <p14:tracePt t="5942" x="1281113" y="166688"/>
          <p14:tracePt t="5958" x="1247775" y="171450"/>
          <p14:tracePt t="5975" x="1219200" y="180975"/>
          <p14:tracePt t="5992" x="1195388" y="185738"/>
          <p14:tracePt t="6009" x="1181100" y="190500"/>
          <p14:tracePt t="6011" x="1176338" y="190500"/>
          <p14:tracePt t="6025" x="1171575" y="200025"/>
          <p14:tracePt t="6042" x="1162050" y="200025"/>
          <p14:tracePt t="6146" x="1162050" y="209550"/>
          <p14:tracePt t="6154" x="1152525" y="238125"/>
          <p14:tracePt t="6161" x="1152525" y="247650"/>
          <p14:tracePt t="6175" x="1152525" y="261938"/>
          <p14:tracePt t="6191" x="1152525" y="290513"/>
          <p14:tracePt t="6209" x="1152525" y="319088"/>
          <p14:tracePt t="6225" x="1162050" y="376238"/>
          <p14:tracePt t="6242" x="1166813" y="409575"/>
          <p14:tracePt t="6258" x="1181100" y="423863"/>
          <p14:tracePt t="6275" x="1185863" y="442913"/>
          <p14:tracePt t="6292" x="1190625" y="452438"/>
          <p14:tracePt t="6309" x="1200150" y="466725"/>
          <p14:tracePt t="6325" x="1200150" y="481013"/>
          <p14:tracePt t="6342" x="1214438" y="500063"/>
          <p14:tracePt t="6359" x="1214438" y="514350"/>
          <p14:tracePt t="6376" x="1223963" y="523875"/>
          <p14:tracePt t="6392" x="1233488" y="552450"/>
          <p14:tracePt t="6394" x="1238250" y="557213"/>
          <p14:tracePt t="6409" x="1247775" y="576263"/>
          <p14:tracePt t="6425" x="1252538" y="585788"/>
          <p14:tracePt t="6442" x="1257300" y="590550"/>
          <p14:tracePt t="6970" x="1252538" y="581025"/>
          <p14:tracePt t="6979" x="1247775" y="581025"/>
          <p14:tracePt t="7026" x="1166813" y="566738"/>
          <p14:tracePt t="7042" x="1143000" y="561975"/>
          <p14:tracePt t="14218" x="1133475" y="561975"/>
          <p14:tracePt t="14226" x="1109663" y="561975"/>
          <p14:tracePt t="14233" x="1047750" y="595313"/>
          <p14:tracePt t="14265" x="828675" y="704850"/>
          <p14:tracePt t="14578" x="833438" y="723900"/>
          <p14:tracePt t="14618" x="838200" y="738188"/>
          <p14:tracePt t="14626" x="842963" y="738188"/>
          <p14:tracePt t="14642" x="852488" y="742950"/>
          <p14:tracePt t="15283" x="842963" y="747713"/>
          <p14:tracePt t="15290" x="833438" y="757238"/>
          <p14:tracePt t="15299" x="819150" y="757238"/>
          <p14:tracePt t="15332" x="762000" y="795338"/>
          <p14:tracePt t="15349" x="733425" y="809625"/>
          <p14:tracePt t="15366" x="719138" y="823913"/>
          <p14:tracePt t="15382" x="719138" y="828675"/>
          <p14:tracePt t="15498" x="719138" y="833438"/>
          <p14:tracePt t="15530" x="719138" y="838200"/>
          <p14:tracePt t="15602" x="719138" y="842963"/>
          <p14:tracePt t="15786" x="723900" y="847725"/>
          <p14:tracePt t="15842" x="719138" y="847725"/>
          <p14:tracePt t="15850" x="714375" y="847725"/>
          <p14:tracePt t="15866" x="685800" y="847725"/>
          <p14:tracePt t="15883" x="661988" y="847725"/>
          <p14:tracePt t="15900" x="652463" y="847725"/>
          <p14:tracePt t="15916" x="642938" y="847725"/>
          <p14:tracePt t="16353" x="642938" y="842963"/>
          <p14:tracePt t="16737" x="642938" y="838200"/>
          <p14:tracePt t="17506" x="638175" y="833438"/>
          <p14:tracePt t="17514" x="633413" y="833438"/>
          <p14:tracePt t="17534" x="614363" y="833438"/>
          <p14:tracePt t="17551" x="600075" y="833438"/>
          <p14:tracePt t="17567" x="581025" y="833438"/>
          <p14:tracePt t="17584" x="566738" y="833438"/>
          <p14:tracePt t="17601" x="557213" y="833438"/>
          <p14:tracePt t="17618" x="542925" y="833438"/>
          <p14:tracePt t="17634" x="519113" y="833438"/>
          <p14:tracePt t="17651" x="495300" y="828675"/>
          <p14:tracePt t="17667" x="481013" y="823913"/>
          <p14:tracePt t="17684" x="476250" y="823913"/>
          <p14:tracePt t="17701" x="461963" y="823913"/>
          <p14:tracePt t="17718" x="447675" y="823913"/>
          <p14:tracePt t="17734" x="438150" y="823913"/>
          <p14:tracePt t="17751" x="433388" y="828675"/>
          <p14:tracePt t="17768" x="423863" y="842963"/>
          <p14:tracePt t="17784" x="409575" y="871538"/>
          <p14:tracePt t="17786" x="404813" y="876300"/>
          <p14:tracePt t="17801" x="395288" y="904875"/>
          <p14:tracePt t="17818" x="381000" y="928688"/>
          <p14:tracePt t="17834" x="376238" y="947738"/>
          <p14:tracePt t="17851" x="366713" y="971550"/>
          <p14:tracePt t="17868" x="361950" y="981075"/>
          <p14:tracePt t="17885" x="352425" y="1000125"/>
          <p14:tracePt t="17901" x="352425" y="1023938"/>
          <p14:tracePt t="17918" x="352425" y="1042988"/>
          <p14:tracePt t="17935" x="352425" y="1076325"/>
          <p14:tracePt t="17951" x="352425" y="1104900"/>
          <p14:tracePt t="17968" x="347663" y="1123950"/>
          <p14:tracePt t="17985" x="338138" y="1147763"/>
          <p14:tracePt t="18001" x="338138" y="1162050"/>
          <p14:tracePt t="18018" x="338138" y="1171575"/>
          <p14:tracePt t="18034" x="338138" y="1181100"/>
          <p14:tracePt t="18051" x="338138" y="1204913"/>
          <p14:tracePt t="18068" x="338138" y="1214438"/>
          <p14:tracePt t="18085" x="338138" y="1243013"/>
          <p14:tracePt t="18101" x="338138" y="1262063"/>
          <p14:tracePt t="18118" x="338138" y="1285875"/>
          <p14:tracePt t="18135" x="342900" y="1314450"/>
          <p14:tracePt t="18152" x="342900" y="1343025"/>
          <p14:tracePt t="18168" x="347663" y="1357313"/>
          <p14:tracePt t="18170" x="347663" y="1371600"/>
          <p14:tracePt t="18185" x="357188" y="1390650"/>
          <p14:tracePt t="18201" x="371475" y="1404938"/>
          <p14:tracePt t="18218" x="381000" y="1428750"/>
          <p14:tracePt t="18235" x="395288" y="1452563"/>
          <p14:tracePt t="18251" x="414338" y="1466850"/>
          <p14:tracePt t="18268" x="428625" y="1490663"/>
          <p14:tracePt t="18285" x="438150" y="1504950"/>
          <p14:tracePt t="18302" x="442913" y="1514475"/>
          <p14:tracePt t="18318" x="447675" y="1514475"/>
          <p14:tracePt t="18335" x="447675" y="1524000"/>
          <p14:tracePt t="18369" x="452438" y="1528763"/>
          <p14:tracePt t="18402" x="457200" y="1538288"/>
          <p14:tracePt t="18418" x="461963" y="1543050"/>
          <p14:tracePt t="18435" x="471488" y="1552575"/>
          <p14:tracePt t="18452" x="485775" y="1566863"/>
          <p14:tracePt t="18468" x="490538" y="1576388"/>
          <p14:tracePt t="18485" x="514350" y="1576388"/>
          <p14:tracePt t="18502" x="533400" y="1576388"/>
          <p14:tracePt t="18518" x="552450" y="1576388"/>
          <p14:tracePt t="18535" x="581025" y="1576388"/>
          <p14:tracePt t="18552" x="595313" y="1576388"/>
          <p14:tracePt t="18568" x="604838" y="1576388"/>
          <p14:tracePt t="18585" x="614363" y="1566863"/>
          <p14:tracePt t="18619" x="619125" y="1562100"/>
          <p14:tracePt t="18635" x="623888" y="1557338"/>
          <p14:tracePt t="18652" x="628650" y="1557338"/>
          <p14:tracePt t="18689" x="633413" y="1557338"/>
          <p14:tracePt t="19242" x="633413" y="1547813"/>
          <p14:tracePt t="19321" x="633413" y="1543050"/>
          <p14:tracePt t="19354" x="638175" y="1538288"/>
          <p14:tracePt t="19386" x="642938" y="1538288"/>
          <p14:tracePt t="19410" x="647700" y="1538288"/>
          <p14:tracePt t="19481" x="652463" y="1538288"/>
          <p14:tracePt t="19498" x="652463" y="1543050"/>
          <p14:tracePt t="19521" x="652463" y="1547813"/>
          <p14:tracePt t="19537" x="652463" y="1552575"/>
          <p14:tracePt t="19552" x="652463" y="1557338"/>
          <p14:tracePt t="19634" x="657225" y="1557338"/>
          <p14:tracePt t="19650" x="657225" y="1547813"/>
          <p14:tracePt t="19658" x="666750" y="1547813"/>
          <p14:tracePt t="19669" x="671513" y="1543050"/>
          <p14:tracePt t="19686" x="704850" y="1533525"/>
          <p14:tracePt t="19703" x="776288" y="1524000"/>
          <p14:tracePt t="19719" x="866775" y="1524000"/>
          <p14:tracePt t="19736" x="962025" y="1528763"/>
          <p14:tracePt t="19753" x="1033463" y="1576388"/>
          <p14:tracePt t="19769" x="1104900" y="1647825"/>
          <p14:tracePt t="19786" x="1138238" y="1671638"/>
          <p14:tracePt t="19803" x="1162050" y="1685925"/>
          <p14:tracePt t="19819" x="1166813" y="1685925"/>
          <p14:tracePt t="19858" x="1171575" y="1685925"/>
          <p14:tracePt t="19869" x="1171575" y="1676400"/>
          <p14:tracePt t="19886" x="1171575" y="1662113"/>
          <p14:tracePt t="19903" x="1171575" y="1657350"/>
          <p14:tracePt t="19919" x="1252538" y="1624013"/>
          <p14:tracePt t="19936" x="1562100" y="1566863"/>
          <p14:tracePt t="19953" x="2000250" y="1514475"/>
          <p14:tracePt t="19969" x="2671763" y="1514475"/>
          <p14:tracePt t="19986" x="3019425" y="1514475"/>
          <p14:tracePt t="20003" x="3333750" y="1514475"/>
          <p14:tracePt t="20020" x="3681413" y="1514475"/>
          <p14:tracePt t="20037" x="4067175" y="1514475"/>
          <p14:tracePt t="20053" x="4395788" y="1524000"/>
          <p14:tracePt t="20070" x="4605338" y="1524000"/>
          <p14:tracePt t="20086" x="4705350" y="1524000"/>
          <p14:tracePt t="20103" x="4719638" y="1524000"/>
          <p14:tracePt t="20138" x="4714875" y="1524000"/>
          <p14:tracePt t="20153" x="4705350" y="1524000"/>
          <p14:tracePt t="20170" x="4695825" y="1524000"/>
          <p14:tracePt t="20186" x="4695825" y="1500188"/>
          <p14:tracePt t="20203" x="4714875" y="1462088"/>
          <p14:tracePt t="20220" x="4786313" y="1423988"/>
          <p14:tracePt t="20236" x="4838700" y="1414463"/>
          <p14:tracePt t="20253" x="4876800" y="1404938"/>
          <p14:tracePt t="20270" x="4929188" y="1404938"/>
          <p14:tracePt t="20286" x="4967288" y="1404938"/>
          <p14:tracePt t="20303" x="4995863" y="1404938"/>
          <p14:tracePt t="20320" x="5019675" y="1400175"/>
          <p14:tracePt t="20337" x="5038725" y="1381125"/>
          <p14:tracePt t="20353" x="5057775" y="1352550"/>
          <p14:tracePt t="20370" x="5057775" y="1338263"/>
          <p14:tracePt t="20386" x="5057775" y="1333500"/>
          <p14:tracePt t="20403" x="5043488" y="1314450"/>
          <p14:tracePt t="20420" x="5000625" y="1295400"/>
          <p14:tracePt t="20437" x="4953000" y="1271588"/>
          <p14:tracePt t="20453" x="4881563" y="1233488"/>
          <p14:tracePt t="20470" x="4786313" y="1185863"/>
          <p14:tracePt t="20487" x="4710113" y="1152525"/>
          <p14:tracePt t="20503" x="4600575" y="1109663"/>
          <p14:tracePt t="20520" x="4433888" y="1076325"/>
          <p14:tracePt t="20522" x="4314825" y="1047750"/>
          <p14:tracePt t="20537" x="4171950" y="1023938"/>
          <p14:tracePt t="20553" x="4062413" y="1014413"/>
          <p14:tracePt t="20570" x="3952875" y="990600"/>
          <p14:tracePt t="20587" x="3852863" y="981075"/>
          <p14:tracePt t="20603" x="3762375" y="971550"/>
          <p14:tracePt t="20620" x="3686175" y="971550"/>
          <p14:tracePt t="20637" x="3581400" y="971550"/>
          <p14:tracePt t="20653" x="3467100" y="971550"/>
          <p14:tracePt t="20670" x="3386138" y="971550"/>
          <p14:tracePt t="20687" x="3300413" y="985838"/>
          <p14:tracePt t="20704" x="3233738" y="1009650"/>
          <p14:tracePt t="20720" x="3167063" y="1038225"/>
          <p14:tracePt t="20737" x="3114675" y="1057275"/>
          <p14:tracePt t="20738" x="3090863" y="1066800"/>
          <p14:tracePt t="20754" x="3062288" y="1085850"/>
          <p14:tracePt t="20770" x="3028950" y="1114425"/>
          <p14:tracePt t="20787" x="2971800" y="1152525"/>
          <p14:tracePt t="20803" x="2924175" y="1195388"/>
          <p14:tracePt t="20820" x="2881313" y="1243013"/>
          <p14:tracePt t="20837" x="2828925" y="1285875"/>
          <p14:tracePt t="20854" x="2800350" y="1328738"/>
          <p14:tracePt t="20871" x="2790825" y="1362075"/>
          <p14:tracePt t="20887" x="2790825" y="1390650"/>
          <p14:tracePt t="20904" x="2790825" y="1433513"/>
          <p14:tracePt t="20920" x="2833688" y="1476375"/>
          <p14:tracePt t="20937" x="2900363" y="1519238"/>
          <p14:tracePt t="20939" x="2947988" y="1552575"/>
          <p14:tracePt t="20954" x="3076575" y="1628775"/>
          <p14:tracePt t="20970" x="3200400" y="1709738"/>
          <p14:tracePt t="20987" x="3371850" y="1804988"/>
          <p14:tracePt t="21004" x="3609975" y="1876425"/>
          <p14:tracePt t="21020" x="3857625" y="1952625"/>
          <p14:tracePt t="21037" x="4071938" y="1995488"/>
          <p14:tracePt t="21054" x="4276725" y="2024063"/>
          <p14:tracePt t="21070" x="4452938" y="2033588"/>
          <p14:tracePt t="21087" x="4600575" y="2033588"/>
          <p14:tracePt t="21104" x="4733925" y="2033588"/>
          <p14:tracePt t="21121" x="4972050" y="2033588"/>
          <p14:tracePt t="21137" x="5176838" y="2033588"/>
          <p14:tracePt t="21154" x="5414963" y="2033588"/>
          <p14:tracePt t="21170" x="5619750" y="2033588"/>
          <p14:tracePt t="21187" x="5829300" y="2033588"/>
          <p14:tracePt t="21204" x="6053138" y="2033588"/>
          <p14:tracePt t="21221" x="6286500" y="2033588"/>
          <p14:tracePt t="21238" x="6543675" y="2033588"/>
          <p14:tracePt t="21254" x="6781800" y="1995488"/>
          <p14:tracePt t="21271" x="7067550" y="1914525"/>
          <p14:tracePt t="21287" x="7305675" y="1871663"/>
          <p14:tracePt t="21304" x="7486650" y="1847850"/>
          <p14:tracePt t="21321" x="7629525" y="1824038"/>
          <p14:tracePt t="21337" x="7672388" y="1819275"/>
          <p14:tracePt t="21354" x="7681913" y="1819275"/>
          <p14:tracePt t="21371" x="7686675" y="1814513"/>
          <p14:tracePt t="21474" x="7681913" y="1814513"/>
          <p14:tracePt t="21482" x="7667625" y="1814513"/>
          <p14:tracePt t="21489" x="7653338" y="1814513"/>
          <p14:tracePt t="21504" x="7620000" y="1819275"/>
          <p14:tracePt t="21521" x="7453313" y="1857375"/>
          <p14:tracePt t="21537" x="7262813" y="1895475"/>
          <p14:tracePt t="21554" x="7010400" y="1957388"/>
          <p14:tracePt t="21571" x="6681788" y="2024063"/>
          <p14:tracePt t="21588" x="6300788" y="2090738"/>
          <p14:tracePt t="21604" x="5834063" y="2162175"/>
          <p14:tracePt t="21621" x="5434013" y="2214563"/>
          <p14:tracePt t="21638" x="5195888" y="2262188"/>
          <p14:tracePt t="21655" x="5105400" y="2271713"/>
          <p14:tracePt t="21671" x="5091113" y="2271713"/>
          <p14:tracePt t="21704" x="5086350" y="2276475"/>
          <p14:tracePt t="21810" x="5095875" y="2276475"/>
          <p14:tracePt t="21818" x="5100638" y="2276475"/>
          <p14:tracePt t="21825" x="5100638" y="2271713"/>
          <p14:tracePt t="21838" x="5105400" y="2271713"/>
          <p14:tracePt t="21906" x="5100638" y="2266950"/>
          <p14:tracePt t="21914" x="5095875" y="2257425"/>
          <p14:tracePt t="21923" x="5091113" y="2252663"/>
          <p14:tracePt t="21938" x="5076825" y="2247900"/>
          <p14:tracePt t="21955" x="5076825" y="2238375"/>
          <p14:tracePt t="21971" x="5067300" y="2233613"/>
          <p14:tracePt t="21988" x="5048250" y="2224088"/>
          <p14:tracePt t="22005" x="5010150" y="2214563"/>
          <p14:tracePt t="22021" x="4943475" y="2195513"/>
          <p14:tracePt t="22038" x="4862513" y="2166938"/>
          <p14:tracePt t="22055" x="4781550" y="2138363"/>
          <p14:tracePt t="22071" x="4714875" y="2119313"/>
          <p14:tracePt t="22088" x="4648200" y="2100263"/>
          <p14:tracePt t="22105" x="4576763" y="2100263"/>
          <p14:tracePt t="22106" x="4533900" y="2100263"/>
          <p14:tracePt t="22121" x="4433888" y="2100263"/>
          <p14:tracePt t="22138" x="4305300" y="2100263"/>
          <p14:tracePt t="22155" x="4152900" y="2100263"/>
          <p14:tracePt t="22171" x="4024313" y="2085975"/>
          <p14:tracePt t="22188" x="3952875" y="2076450"/>
          <p14:tracePt t="22205" x="3929063" y="2076450"/>
          <p14:tracePt t="22221" x="3914775" y="2071688"/>
          <p14:tracePt t="22238" x="3900488" y="2071688"/>
          <p14:tracePt t="22255" x="3871913" y="2076450"/>
          <p14:tracePt t="22272" x="3805238" y="2095500"/>
          <p14:tracePt t="22288" x="3681413" y="2128838"/>
          <p14:tracePt t="22305" x="3581400" y="2157413"/>
          <p14:tracePt t="22321" x="3509963" y="2185988"/>
          <p14:tracePt t="22338" x="3500438" y="2195513"/>
          <p14:tracePt t="22450" x="3500438" y="2205038"/>
          <p14:tracePt t="22466" x="3500438" y="2209800"/>
          <p14:tracePt t="22498" x="3500438" y="2219325"/>
          <p14:tracePt t="22554" x="3509963" y="2224088"/>
          <p14:tracePt t="22562" x="3519488" y="2228850"/>
          <p14:tracePt t="22572" x="3529013" y="2233613"/>
          <p14:tracePt t="22588" x="3586163" y="2262188"/>
          <p14:tracePt t="22605" x="3700463" y="2271713"/>
          <p14:tracePt t="22622" x="3862388" y="2309813"/>
          <p14:tracePt t="22639" x="3971925" y="2347913"/>
          <p14:tracePt t="22655" x="4019550" y="2376488"/>
          <p14:tracePt t="22672" x="4029075" y="2390775"/>
          <p14:tracePt t="22689" x="4033838" y="2395538"/>
          <p14:tracePt t="22691" x="4033838" y="2405063"/>
          <p14:tracePt t="22706" x="4029075" y="2414588"/>
          <p14:tracePt t="22722" x="3995738" y="2424113"/>
          <p14:tracePt t="22739" x="3967163" y="2438400"/>
          <p14:tracePt t="22755" x="3929063" y="2452688"/>
          <p14:tracePt t="22772" x="3881438" y="2471738"/>
          <p14:tracePt t="22789" x="3814763" y="2490788"/>
          <p14:tracePt t="22805" x="3748088" y="2500313"/>
          <p14:tracePt t="22822" x="3695700" y="2519363"/>
          <p14:tracePt t="22838" x="3643313" y="2519363"/>
          <p14:tracePt t="22855" x="3605213" y="2519363"/>
          <p14:tracePt t="22872" x="3576638" y="2519363"/>
          <p14:tracePt t="22889" x="3552825" y="2500313"/>
          <p14:tracePt t="22905" x="3471863" y="2476500"/>
          <p14:tracePt t="22922" x="3390900" y="2452688"/>
          <p14:tracePt t="22939" x="3314700" y="2443163"/>
          <p14:tracePt t="22956" x="3248025" y="2433638"/>
          <p14:tracePt t="22972" x="3195638" y="2424113"/>
          <p14:tracePt t="22989" x="3171825" y="2424113"/>
          <p14:tracePt t="23007" x="3167063" y="2424113"/>
          <p14:tracePt t="23058" x="3162300" y="2428875"/>
          <p14:tracePt t="23066" x="3162300" y="2433638"/>
          <p14:tracePt t="23074" x="3162300" y="2447925"/>
          <p14:tracePt t="23090" x="3167063" y="2466975"/>
          <p14:tracePt t="23106" x="3176588" y="2519363"/>
          <p14:tracePt t="23122" x="3181350" y="2533650"/>
          <p14:tracePt t="23139" x="3200400" y="2552700"/>
          <p14:tracePt t="23156" x="3209925" y="2557463"/>
          <p14:tracePt t="23173" x="3219450" y="2566988"/>
          <p14:tracePt t="23189" x="3228975" y="2566988"/>
          <p14:tracePt t="23206" x="3248025" y="2581275"/>
          <p14:tracePt t="23222" x="3276600" y="2586038"/>
          <p14:tracePt t="23240" x="3328988" y="2595563"/>
          <p14:tracePt t="23256" x="3405188" y="2595563"/>
          <p14:tracePt t="23259" x="3443288" y="2595563"/>
          <p14:tracePt t="23273" x="3524250" y="2595563"/>
          <p14:tracePt t="23290" x="3595688" y="2595563"/>
          <p14:tracePt t="23306" x="3671888" y="2595563"/>
          <p14:tracePt t="23322" x="3762375" y="2595563"/>
          <p14:tracePt t="23339" x="3876675" y="2595563"/>
          <p14:tracePt t="23356" x="4010025" y="2595563"/>
          <p14:tracePt t="23373" x="4138613" y="2595563"/>
          <p14:tracePt t="23389" x="4267200" y="2595563"/>
          <p14:tracePt t="23406" x="4352925" y="2595563"/>
          <p14:tracePt t="23423" x="4419600" y="2595563"/>
          <p14:tracePt t="23440" x="4457700" y="2595563"/>
          <p14:tracePt t="23456" x="4510088" y="2595563"/>
          <p14:tracePt t="23459" x="4548188" y="2586038"/>
          <p14:tracePt t="23473" x="4586288" y="2586038"/>
          <p14:tracePt t="23489" x="4738688" y="2586038"/>
          <p14:tracePt t="23506" x="4852988" y="2586038"/>
          <p14:tracePt t="23522" x="4976813" y="2586038"/>
          <p14:tracePt t="23539" x="5081588" y="2586038"/>
          <p14:tracePt t="23556" x="5176838" y="2586038"/>
          <p14:tracePt t="23573" x="5243513" y="2586038"/>
          <p14:tracePt t="23590" x="5319713" y="2586038"/>
          <p14:tracePt t="23606" x="5395913" y="2586038"/>
          <p14:tracePt t="23623" x="5486400" y="2586038"/>
          <p14:tracePt t="23640" x="5576888" y="2586038"/>
          <p14:tracePt t="23657" x="5662613" y="2586038"/>
          <p14:tracePt t="23673" x="5767388" y="2586038"/>
          <p14:tracePt t="23690" x="5891213" y="2586038"/>
          <p14:tracePt t="23706" x="5934075" y="2586038"/>
          <p14:tracePt t="23723" x="5938838" y="2586038"/>
          <p14:tracePt t="24010" x="5953125" y="2576513"/>
          <p14:tracePt t="24019" x="5962650" y="2571750"/>
          <p14:tracePt t="24025" x="5962650" y="2566988"/>
          <p14:tracePt t="24040" x="5967413" y="2562225"/>
          <p14:tracePt t="24057" x="5976938" y="2533650"/>
          <p14:tracePt t="24073" x="5986463" y="2495550"/>
          <p14:tracePt t="24090" x="5986463" y="2466975"/>
          <p14:tracePt t="24107" x="5986463" y="2457450"/>
          <p14:tracePt t="24123" x="5981700" y="2457450"/>
          <p14:tracePt t="24140" x="5967413" y="2457450"/>
          <p14:tracePt t="24156" x="5962650" y="2457450"/>
          <p14:tracePt t="24173" x="5948363" y="2457450"/>
          <p14:tracePt t="24190" x="5934075" y="2457450"/>
          <p14:tracePt t="24207" x="5915025" y="2447925"/>
          <p14:tracePt t="24223" x="5872163" y="2433638"/>
          <p14:tracePt t="24240" x="5781675" y="2400300"/>
          <p14:tracePt t="24256" x="5648325" y="2366963"/>
          <p14:tracePt t="24274" x="5386388" y="2290763"/>
          <p14:tracePt t="24290" x="5186363" y="2252663"/>
          <p14:tracePt t="24307" x="5014913" y="2228850"/>
          <p14:tracePt t="24323" x="4862513" y="2214563"/>
          <p14:tracePt t="24340" x="4743450" y="2214563"/>
          <p14:tracePt t="24357" x="4638675" y="2214563"/>
          <p14:tracePt t="24373" x="4538663" y="2214563"/>
          <p14:tracePt t="24391" x="4476750" y="2214563"/>
          <p14:tracePt t="24407" x="4433888" y="2214563"/>
          <p14:tracePt t="24423" x="4400550" y="2214563"/>
          <p14:tracePt t="24440" x="4367213" y="2209800"/>
          <p14:tracePt t="24457" x="4329113" y="2200275"/>
          <p14:tracePt t="24474" x="4267200" y="2181225"/>
          <p14:tracePt t="24490" x="4214813" y="2176463"/>
          <p14:tracePt t="24507" x="4195763" y="2176463"/>
          <p14:tracePt t="24523" x="4181475" y="2176463"/>
          <p14:tracePt t="24540" x="4100513" y="2176463"/>
          <p14:tracePt t="24557" x="4048125" y="2176463"/>
          <p14:tracePt t="24867" x="4043363" y="2162175"/>
          <p14:tracePt t="24874" x="4043363" y="2176463"/>
          <p14:tracePt t="24924" x="4057650" y="2528888"/>
          <p14:tracePt t="24941" x="4086225" y="2595563"/>
          <p14:tracePt t="24957" x="4119563" y="2647950"/>
          <p14:tracePt t="24974" x="4152900" y="2671763"/>
          <p14:tracePt t="24991" x="4162425" y="2690813"/>
          <p14:tracePt t="25008" x="4167188" y="2700338"/>
          <p14:tracePt t="25024" x="4167188" y="2714625"/>
          <p14:tracePt t="25043" x="4176713" y="2719388"/>
          <p14:tracePt t="25066" x="4181475" y="2728913"/>
          <p14:tracePt t="25075" x="4186238" y="2738438"/>
          <p14:tracePt t="25091" x="4191000" y="2738438"/>
          <p14:tracePt t="25108" x="4200525" y="2738438"/>
          <p14:tracePt t="25124" x="4205288" y="2743200"/>
          <p14:tracePt t="25141" x="4210050" y="2743200"/>
          <p14:tracePt t="25157" x="4233863" y="2743200"/>
          <p14:tracePt t="25174" x="4295775" y="2743200"/>
          <p14:tracePt t="25191" x="4433888" y="2781300"/>
          <p14:tracePt t="25208" x="4705350" y="2857500"/>
          <p14:tracePt t="25224" x="4976813" y="2924175"/>
          <p14:tracePt t="25242" x="5148263" y="2971800"/>
          <p14:tracePt t="25258" x="5224463" y="3000375"/>
          <p14:tracePt t="25291" x="5224463" y="2995613"/>
          <p14:tracePt t="25307" x="5224463" y="2986088"/>
          <p14:tracePt t="25324" x="5224463" y="2952750"/>
          <p14:tracePt t="25341" x="5224463" y="2924175"/>
          <p14:tracePt t="25358" x="5210175" y="2914650"/>
          <p14:tracePt t="25374" x="5172075" y="2900363"/>
          <p14:tracePt t="25391" x="5119688" y="2890838"/>
          <p14:tracePt t="25408" x="5067300" y="2881313"/>
          <p14:tracePt t="25424" x="4991100" y="2871788"/>
          <p14:tracePt t="25442" x="4900613" y="2871788"/>
          <p14:tracePt t="25458" x="4695825" y="2871788"/>
          <p14:tracePt t="25474" x="4471988" y="2909888"/>
          <p14:tracePt t="25491" x="4276725" y="2933700"/>
          <p14:tracePt t="25508" x="4105275" y="2947988"/>
          <p14:tracePt t="25524" x="3981450" y="2947988"/>
          <p14:tracePt t="25541" x="3924300" y="2947988"/>
          <p14:tracePt t="25558" x="3914775" y="2947988"/>
          <p14:tracePt t="25574" x="3905250" y="2947988"/>
          <p14:tracePt t="25591" x="3895725" y="2943225"/>
          <p14:tracePt t="25608" x="3852863" y="2924175"/>
          <p14:tracePt t="25625" x="3767138" y="2905125"/>
          <p14:tracePt t="25642" x="3538538" y="2890838"/>
          <p14:tracePt t="25658" x="3395663" y="2871788"/>
          <p14:tracePt t="25674" x="3314700" y="2847975"/>
          <p14:tracePt t="25691" x="3305175" y="2847975"/>
          <p14:tracePt t="25771" x="3290888" y="2847975"/>
          <p14:tracePt t="25777" x="3281363" y="2847975"/>
          <p14:tracePt t="25787" x="3276600" y="2847975"/>
          <p14:tracePt t="25793" x="3271838" y="2847975"/>
          <p14:tracePt t="25808" x="3262313" y="2847975"/>
          <p14:tracePt t="25824" x="3257550" y="2847975"/>
          <p14:tracePt t="25842" x="3243263" y="2852738"/>
          <p14:tracePt t="25874" x="3238500" y="2857500"/>
          <p14:tracePt t="25892" x="3233738" y="2862263"/>
          <p14:tracePt t="25908" x="3219450" y="2871788"/>
          <p14:tracePt t="25924" x="3205163" y="2871788"/>
          <p14:tracePt t="25942" x="3186113" y="2881313"/>
          <p14:tracePt t="25958" x="3152775" y="2895600"/>
          <p14:tracePt t="25975" x="3124200" y="2905125"/>
          <p14:tracePt t="25992" x="3105150" y="2914650"/>
          <p14:tracePt t="26008" x="3100388" y="2919413"/>
          <p14:tracePt t="26009" x="3095625" y="2924175"/>
          <p14:tracePt t="26041" x="3081338" y="2933700"/>
          <p14:tracePt t="26058" x="3076575" y="2933700"/>
          <p14:tracePt t="26074" x="3076575" y="2938463"/>
          <p14:tracePt t="26154" x="3076575" y="2943225"/>
          <p14:tracePt t="26170" x="3076575" y="2952750"/>
          <p14:tracePt t="26177" x="3076575" y="2957513"/>
          <p14:tracePt t="26192" x="3081338" y="2971800"/>
          <p14:tracePt t="26208" x="3081338" y="3009900"/>
          <p14:tracePt t="26226" x="3081338" y="3062288"/>
          <p14:tracePt t="26241" x="3081338" y="3100388"/>
          <p14:tracePt t="26258" x="3086100" y="3124200"/>
          <p14:tracePt t="26276" x="3086100" y="3152775"/>
          <p14:tracePt t="26292" x="3086100" y="3181350"/>
          <p14:tracePt t="26308" x="3086100" y="3219450"/>
          <p14:tracePt t="26326" x="3086100" y="3267075"/>
          <p14:tracePt t="26342" x="3086100" y="3319463"/>
          <p14:tracePt t="26359" x="3095625" y="3371850"/>
          <p14:tracePt t="26375" x="3105150" y="3414713"/>
          <p14:tracePt t="26391" x="3114675" y="3467100"/>
          <p14:tracePt t="26408" x="3114675" y="3529013"/>
          <p14:tracePt t="26425" x="3133725" y="3595688"/>
          <p14:tracePt t="26441" x="3138488" y="3719513"/>
          <p14:tracePt t="26459" x="3152775" y="3781425"/>
          <p14:tracePt t="26476" x="3162300" y="3843338"/>
          <p14:tracePt t="26492" x="3162300" y="3910013"/>
          <p14:tracePt t="26509" x="3171825" y="3976688"/>
          <p14:tracePt t="26525" x="3181350" y="4038600"/>
          <p14:tracePt t="26542" x="3181350" y="4105275"/>
          <p14:tracePt t="26559" x="3190875" y="4157663"/>
          <p14:tracePt t="26575" x="3200400" y="4224338"/>
          <p14:tracePt t="26592" x="3209925" y="4271963"/>
          <p14:tracePt t="26609" x="3214688" y="4329113"/>
          <p14:tracePt t="26625" x="3224213" y="4357688"/>
          <p14:tracePt t="26642" x="3224213" y="4386263"/>
          <p14:tracePt t="26658" x="3228975" y="4400550"/>
          <p14:tracePt t="26675" x="3233738" y="4414838"/>
          <p14:tracePt t="26693" x="3238500" y="4424363"/>
          <p14:tracePt t="26709" x="3243263" y="4433888"/>
          <p14:tracePt t="26726" x="3243263" y="4462463"/>
          <p14:tracePt t="26742" x="3252788" y="4495800"/>
          <p14:tracePt t="26759" x="3257550" y="4524375"/>
          <p14:tracePt t="26776" x="3271838" y="4538663"/>
          <p14:tracePt t="26792" x="3276600" y="4548188"/>
          <p14:tracePt t="26810" x="3295650" y="4548188"/>
          <p14:tracePt t="26825" x="3300413" y="4548188"/>
          <p14:tracePt t="26898" x="3305175" y="4548188"/>
          <p14:tracePt t="26907" x="3309938" y="4548188"/>
          <p14:tracePt t="26915" x="3319463" y="4548188"/>
          <p14:tracePt t="26925" x="3333750" y="4548188"/>
          <p14:tracePt t="26943" x="3371850" y="4548188"/>
          <p14:tracePt t="26945" x="3395663" y="4548188"/>
          <p14:tracePt t="26959" x="3429000" y="4548188"/>
          <p14:tracePt t="26976" x="3509963" y="4548188"/>
          <p14:tracePt t="26992" x="3609975" y="4548188"/>
          <p14:tracePt t="27009" x="3724275" y="4548188"/>
          <p14:tracePt t="27025" x="3876675" y="4567238"/>
          <p14:tracePt t="27042" x="3981450" y="4567238"/>
          <p14:tracePt t="27059" x="4057650" y="4567238"/>
          <p14:tracePt t="27076" x="4124325" y="4567238"/>
          <p14:tracePt t="27093" x="4210050" y="4567238"/>
          <p14:tracePt t="27109" x="4333875" y="4567238"/>
          <p14:tracePt t="27125" x="4462463" y="4567238"/>
          <p14:tracePt t="27143" x="4581525" y="4567238"/>
          <p14:tracePt t="27159" x="4700588" y="4567238"/>
          <p14:tracePt t="27176" x="4791075" y="4567238"/>
          <p14:tracePt t="27178" x="4829175" y="4567238"/>
          <p14:tracePt t="27193" x="4852988" y="4567238"/>
          <p14:tracePt t="27210" x="4948238" y="4567238"/>
          <p14:tracePt t="27226" x="4995863" y="4567238"/>
          <p14:tracePt t="27243" x="5057775" y="4567238"/>
          <p14:tracePt t="27259" x="5133975" y="4567238"/>
          <p14:tracePt t="27276" x="5210175" y="4567238"/>
          <p14:tracePt t="27292" x="5300663" y="4567238"/>
          <p14:tracePt t="27310" x="5400675" y="4567238"/>
          <p14:tracePt t="27326" x="5529263" y="4567238"/>
          <p14:tracePt t="27342" x="5653088" y="4567238"/>
          <p14:tracePt t="27359" x="5781675" y="4567238"/>
          <p14:tracePt t="27377" x="5924550" y="4567238"/>
          <p14:tracePt t="27394" x="6243638" y="4567238"/>
          <p14:tracePt t="27410" x="6505575" y="4567238"/>
          <p14:tracePt t="27426" x="6777038" y="4567238"/>
          <p14:tracePt t="27443" x="7024688" y="4567238"/>
          <p14:tracePt t="27459" x="7205663" y="4567238"/>
          <p14:tracePt t="27476" x="7381875" y="4581525"/>
          <p14:tracePt t="27492" x="7505700" y="4605338"/>
          <p14:tracePt t="27510" x="7605713" y="4614863"/>
          <p14:tracePt t="27526" x="7710488" y="4614863"/>
          <p14:tracePt t="27543" x="7820025" y="4614863"/>
          <p14:tracePt t="27559" x="7948613" y="4595813"/>
          <p14:tracePt t="27576" x="8039100" y="4586288"/>
          <p14:tracePt t="27593" x="8081963" y="4576763"/>
          <p14:tracePt t="27609" x="8101013" y="4576763"/>
          <p14:tracePt t="27651" x="8110538" y="4576763"/>
          <p14:tracePt t="27666" x="8115300" y="4567238"/>
          <p14:tracePt t="27929" x="8115300" y="4562475"/>
          <p14:tracePt t="27939" x="8115300" y="4548188"/>
          <p14:tracePt t="27946" x="8115300" y="4533900"/>
          <p14:tracePt t="27996" x="8115300" y="4405313"/>
          <p14:tracePt t="28010" x="8115300" y="4352925"/>
          <p14:tracePt t="28026" x="8115300" y="4300538"/>
          <p14:tracePt t="28043" x="8115300" y="4271963"/>
          <p14:tracePt t="28059" x="8115300" y="4224338"/>
          <p14:tracePt t="28076" x="8115300" y="4181475"/>
          <p14:tracePt t="28093" x="8115300" y="4152900"/>
          <p14:tracePt t="28110" x="8115300" y="4133850"/>
          <p14:tracePt t="28127" x="8115300" y="4105275"/>
          <p14:tracePt t="28143" x="8115300" y="4076700"/>
          <p14:tracePt t="28160" x="8115300" y="4033838"/>
          <p14:tracePt t="28177" x="8115300" y="4000500"/>
          <p14:tracePt t="28193" x="8124825" y="3948113"/>
          <p14:tracePt t="28210" x="8134350" y="3871913"/>
          <p14:tracePt t="28227" x="8143875" y="3805238"/>
          <p14:tracePt t="28243" x="8153400" y="3743325"/>
          <p14:tracePt t="28261" x="8162925" y="3686175"/>
          <p14:tracePt t="28276" x="8172450" y="3633788"/>
          <p14:tracePt t="28293" x="8172450" y="3605213"/>
          <p14:tracePt t="28310" x="8177213" y="3571875"/>
          <p14:tracePt t="28327" x="8186738" y="3543300"/>
          <p14:tracePt t="28343" x="8186738" y="3524250"/>
          <p14:tracePt t="28361" x="8186738" y="3500438"/>
          <p14:tracePt t="28363" x="8186738" y="3490913"/>
          <p14:tracePt t="28378" x="8186738" y="3481388"/>
          <p14:tracePt t="28394" x="8186738" y="3457575"/>
          <p14:tracePt t="28410" x="8186738" y="3433763"/>
          <p14:tracePt t="28427" x="8186738" y="3419475"/>
          <p14:tracePt t="28444" x="8186738" y="3414713"/>
          <p14:tracePt t="28461" x="8191500" y="3400425"/>
          <p14:tracePt t="28477" x="8201025" y="3371850"/>
          <p14:tracePt t="28493" x="8201025" y="3338513"/>
          <p14:tracePt t="28511" x="8210550" y="3314700"/>
          <p14:tracePt t="28527" x="8210550" y="3290888"/>
          <p14:tracePt t="28544" x="8210550" y="3281363"/>
          <p14:tracePt t="28561" x="8215313" y="3262313"/>
          <p14:tracePt t="28581" x="8215313" y="3248025"/>
          <p14:tracePt t="28594" x="8215313" y="3233738"/>
          <p14:tracePt t="28610" x="8224838" y="3209925"/>
          <p14:tracePt t="28627" x="8224838" y="3176588"/>
          <p14:tracePt t="28644" x="8224838" y="3148013"/>
          <p14:tracePt t="28661" x="8224838" y="3128963"/>
          <p14:tracePt t="28678" x="8224838" y="3114675"/>
          <p14:tracePt t="28694" x="8224838" y="3095625"/>
          <p14:tracePt t="28710" x="8224838" y="3086100"/>
          <p14:tracePt t="28727" x="8224838" y="3081338"/>
          <p14:tracePt t="28743" x="8224838" y="3076575"/>
          <p14:tracePt t="28866" x="8224838" y="3071813"/>
          <p14:tracePt t="28874" x="8215313" y="3071813"/>
          <p14:tracePt t="28882" x="8201025" y="3071813"/>
          <p14:tracePt t="28894" x="8191500" y="3071813"/>
          <p14:tracePt t="28911" x="8181975" y="3067050"/>
          <p14:tracePt t="28927" x="8172450" y="3067050"/>
          <p14:tracePt t="28944" x="8167688" y="3067050"/>
          <p14:tracePt t="28961" x="8153400" y="3067050"/>
          <p14:tracePt t="28978" x="8110538" y="3067050"/>
          <p14:tracePt t="28994" x="8039100" y="3057525"/>
          <p14:tracePt t="29010" x="7910513" y="3048000"/>
          <p14:tracePt t="29028" x="7772400" y="3033713"/>
          <p14:tracePt t="29044" x="7605713" y="3014663"/>
          <p14:tracePt t="29061" x="7491413" y="3000375"/>
          <p14:tracePt t="29078" x="7391400" y="3000375"/>
          <p14:tracePt t="29094" x="7300913" y="3000375"/>
          <p14:tracePt t="29111" x="7177088" y="3000375"/>
          <p14:tracePt t="29128" x="7019925" y="3000375"/>
          <p14:tracePt t="29130" x="6929438" y="3000375"/>
          <p14:tracePt t="29144" x="6810375" y="3000375"/>
          <p14:tracePt t="29160" x="6591300" y="3000375"/>
          <p14:tracePt t="29177" x="6348413" y="2981325"/>
          <p14:tracePt t="29194" x="6253163" y="2981325"/>
          <p14:tracePt t="29211" x="6176963" y="2981325"/>
          <p14:tracePt t="29227" x="6096000" y="2981325"/>
          <p14:tracePt t="29244" x="5981700" y="2981325"/>
          <p14:tracePt t="29261" x="5867400" y="2981325"/>
          <p14:tracePt t="29278" x="5743575" y="2981325"/>
          <p14:tracePt t="29294" x="5638800" y="2981325"/>
          <p14:tracePt t="29311" x="5543550" y="2971800"/>
          <p14:tracePt t="29328" x="5472113" y="2962275"/>
          <p14:tracePt t="29344" x="5395913" y="2947988"/>
          <p14:tracePt t="29361" x="5319713" y="2947988"/>
          <p14:tracePt t="29377" x="5153025" y="2947988"/>
          <p14:tracePt t="29394" x="5043488" y="2947988"/>
          <p14:tracePt t="29412" x="4953000" y="2938463"/>
          <p14:tracePt t="29428" x="4900613" y="2938463"/>
          <p14:tracePt t="29444" x="4857750" y="2933700"/>
          <p14:tracePt t="29462" x="4814888" y="2924175"/>
          <p14:tracePt t="29478" x="4772025" y="2919413"/>
          <p14:tracePt t="29494" x="4705350" y="2905125"/>
          <p14:tracePt t="29512" x="4619625" y="2895600"/>
          <p14:tracePt t="29528" x="4529138" y="2886075"/>
          <p14:tracePt t="29530" x="4486275" y="2876550"/>
          <p14:tracePt t="29544" x="4438650" y="2867025"/>
          <p14:tracePt t="29562" x="4371975" y="2857500"/>
          <p14:tracePt t="29563" x="4333875" y="2847975"/>
          <p14:tracePt t="29578" x="4305300" y="2838450"/>
          <p14:tracePt t="29594" x="4276725" y="2838450"/>
          <p14:tracePt t="29611" x="4224338" y="2838450"/>
          <p14:tracePt t="29628" x="4171950" y="2838450"/>
          <p14:tracePt t="29645" x="4110038" y="2838450"/>
          <p14:tracePt t="29662" x="4043363" y="2838450"/>
          <p14:tracePt t="29678" x="3981450" y="2838450"/>
          <p14:tracePt t="29694" x="3943350" y="2838450"/>
          <p14:tracePt t="29712" x="3890963" y="2838450"/>
          <p14:tracePt t="29728" x="3843338" y="2843213"/>
          <p14:tracePt t="29730" x="3819525" y="2843213"/>
          <p14:tracePt t="29744" x="3790950" y="2852738"/>
          <p14:tracePt t="29762" x="3686175" y="2862263"/>
          <p14:tracePt t="29778" x="3633788" y="2862263"/>
          <p14:tracePt t="29795" x="3605213" y="2862263"/>
          <p14:tracePt t="29811" x="3576638" y="2862263"/>
          <p14:tracePt t="29828" x="3557588" y="2862263"/>
          <p14:tracePt t="29844" x="3543300" y="2862263"/>
          <p14:tracePt t="29862" x="3519488" y="2862263"/>
          <p14:tracePt t="29878" x="3495675" y="2857500"/>
          <p14:tracePt t="29895" x="3443288" y="2857500"/>
          <p14:tracePt t="29911" x="3386138" y="2857500"/>
          <p14:tracePt t="29928" x="3328988" y="2857500"/>
          <p14:tracePt t="29930" x="3314700" y="2857500"/>
          <p14:tracePt t="29945" x="3300413" y="2852738"/>
          <p14:tracePt t="29962" x="3276600" y="2852738"/>
          <p14:tracePt t="30130" x="3267075" y="2847975"/>
          <p14:tracePt t="30140" x="3262313" y="2843213"/>
          <p14:tracePt t="30147" x="3257550" y="2838450"/>
          <p14:tracePt t="30195" x="3219450" y="2824163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B897EA-F65E-432E-A300-ECCE4A8DF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Multiple privileged sensors each adding Gaussian keystream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C10C9-3760-4682-9ACD-CC524C8C5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2B8ED-02AE-4404-A064-D919EF4B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7DB67F-BFC5-424F-AB5D-157FDF64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Complication of Fusion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A7DF0A-4E05-42B6-B66B-93E4C1A3EB9A}"/>
              </a:ext>
            </a:extLst>
          </p:cNvPr>
          <p:cNvGrpSpPr/>
          <p:nvPr/>
        </p:nvGrpSpPr>
        <p:grpSpPr>
          <a:xfrm>
            <a:off x="2390070" y="1509686"/>
            <a:ext cx="4363857" cy="1994046"/>
            <a:chOff x="2390070" y="1509686"/>
            <a:chExt cx="4363857" cy="199404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9DF917C-977F-4700-BF8F-5D171E0FDC88}"/>
                </a:ext>
              </a:extLst>
            </p:cNvPr>
            <p:cNvGrpSpPr/>
            <p:nvPr/>
          </p:nvGrpSpPr>
          <p:grpSpPr>
            <a:xfrm>
              <a:off x="2390070" y="1509686"/>
              <a:ext cx="4363857" cy="1965631"/>
              <a:chOff x="2390070" y="1509686"/>
              <a:chExt cx="4363857" cy="196563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60934CD-4E54-4D73-937E-8EB0240307CC}"/>
                  </a:ext>
                </a:extLst>
              </p:cNvPr>
              <p:cNvGrpSpPr/>
              <p:nvPr/>
            </p:nvGrpSpPr>
            <p:grpSpPr>
              <a:xfrm>
                <a:off x="2390070" y="1509686"/>
                <a:ext cx="4363857" cy="1965631"/>
                <a:chOff x="2408799" y="717852"/>
                <a:chExt cx="5412053" cy="2437775"/>
              </a:xfrm>
            </p:grpSpPr>
            <p:pic>
              <p:nvPicPr>
                <p:cNvPr id="7" name="Graphic 6" descr="Wireless">
                  <a:extLst>
                    <a:ext uri="{FF2B5EF4-FFF2-40B4-BE49-F238E27FC236}">
                      <a16:creationId xmlns:a16="http://schemas.microsoft.com/office/drawing/2014/main" id="{073A001E-DFAC-4A3E-8ECB-65A1D6AA6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8100000" flipH="1" flipV="1">
                  <a:off x="2408799" y="717852"/>
                  <a:ext cx="646148" cy="646148"/>
                </a:xfrm>
                <a:prstGeom prst="rect">
                  <a:avLst/>
                </a:prstGeom>
              </p:spPr>
            </p:pic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93BFE57-FD88-489C-BDF8-7A70A52C3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373" y="2657358"/>
                  <a:ext cx="1668123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97FA1673-321B-47F2-AF77-8CAA249A5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2788" y="1063408"/>
                  <a:ext cx="1670708" cy="1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" name="Graphic 9" descr="Key">
                  <a:extLst>
                    <a:ext uri="{FF2B5EF4-FFF2-40B4-BE49-F238E27FC236}">
                      <a16:creationId xmlns:a16="http://schemas.microsoft.com/office/drawing/2014/main" id="{ED26C210-FAA2-47B7-AD09-CF00BB7A6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2321" y="2832034"/>
                  <a:ext cx="320090" cy="320090"/>
                </a:xfrm>
                <a:prstGeom prst="rect">
                  <a:avLst/>
                </a:prstGeom>
              </p:spPr>
            </p:pic>
            <p:pic>
              <p:nvPicPr>
                <p:cNvPr id="11" name="Graphic 10" descr="Lock">
                  <a:extLst>
                    <a:ext uri="{FF2B5EF4-FFF2-40B4-BE49-F238E27FC236}">
                      <a16:creationId xmlns:a16="http://schemas.microsoft.com/office/drawing/2014/main" id="{19ED0E17-76FC-49D6-B594-A6E4756EF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4736" y="1332529"/>
                  <a:ext cx="215371" cy="215371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FF8652-B0ED-4951-BF88-2D45D8E759E9}"/>
                    </a:ext>
                  </a:extLst>
                </p:cNvPr>
                <p:cNvSpPr txBox="1"/>
                <p:nvPr/>
              </p:nvSpPr>
              <p:spPr>
                <a:xfrm>
                  <a:off x="6903506" y="959347"/>
                  <a:ext cx="861110" cy="18486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AU" sz="600" dirty="0"/>
                    <a:t>“Bad” Estimate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09A1EB-B90D-4792-A32E-3313DE121AC6}"/>
                    </a:ext>
                  </a:extLst>
                </p:cNvPr>
                <p:cNvSpPr txBox="1"/>
                <p:nvPr/>
              </p:nvSpPr>
              <p:spPr>
                <a:xfrm>
                  <a:off x="6903506" y="2558871"/>
                  <a:ext cx="917346" cy="18486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AU" sz="600" dirty="0"/>
                    <a:t>“Good” Estimate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A5DEF6-7449-448C-9971-E31F6F790B8E}"/>
                    </a:ext>
                  </a:extLst>
                </p:cNvPr>
                <p:cNvSpPr txBox="1"/>
                <p:nvPr/>
              </p:nvSpPr>
              <p:spPr>
                <a:xfrm>
                  <a:off x="3486563" y="939057"/>
                  <a:ext cx="853105" cy="18486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AU" sz="600" dirty="0"/>
                    <a:t>Measurement 1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21C661B-293C-47F9-AB2A-10776EB37506}"/>
                    </a:ext>
                  </a:extLst>
                </p:cNvPr>
                <p:cNvSpPr/>
                <p:nvPr/>
              </p:nvSpPr>
              <p:spPr>
                <a:xfrm>
                  <a:off x="2876672" y="978754"/>
                  <a:ext cx="148070" cy="1214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pic>
              <p:nvPicPr>
                <p:cNvPr id="16" name="Graphic 15" descr="Processor">
                  <a:extLst>
                    <a:ext uri="{FF2B5EF4-FFF2-40B4-BE49-F238E27FC236}">
                      <a16:creationId xmlns:a16="http://schemas.microsoft.com/office/drawing/2014/main" id="{441DB3E5-E4BB-4E2F-BC36-C15F26DC6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6672" y="761029"/>
                  <a:ext cx="571500" cy="571500"/>
                </a:xfrm>
                <a:prstGeom prst="rect">
                  <a:avLst/>
                </a:prstGeom>
              </p:spPr>
            </p:pic>
            <p:pic>
              <p:nvPicPr>
                <p:cNvPr id="17" name="Graphic 16" descr="Laptop">
                  <a:extLst>
                    <a:ext uri="{FF2B5EF4-FFF2-40B4-BE49-F238E27FC236}">
                      <a16:creationId xmlns:a16="http://schemas.microsoft.com/office/drawing/2014/main" id="{00F3AF73-62F6-4AC2-B948-FD70F08B6F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6616" y="789380"/>
                  <a:ext cx="571500" cy="571500"/>
                </a:xfrm>
                <a:prstGeom prst="rect">
                  <a:avLst/>
                </a:prstGeom>
              </p:spPr>
            </p:pic>
            <p:pic>
              <p:nvPicPr>
                <p:cNvPr id="18" name="Graphic 17" descr="Laptop">
                  <a:extLst>
                    <a:ext uri="{FF2B5EF4-FFF2-40B4-BE49-F238E27FC236}">
                      <a16:creationId xmlns:a16="http://schemas.microsoft.com/office/drawing/2014/main" id="{04568DC7-29D2-40B2-A5B6-B8AA3824E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6616" y="2398579"/>
                  <a:ext cx="571500" cy="571500"/>
                </a:xfrm>
                <a:prstGeom prst="rect">
                  <a:avLst/>
                </a:prstGeom>
              </p:spPr>
            </p:pic>
            <p:pic>
              <p:nvPicPr>
                <p:cNvPr id="23" name="Graphic 22" descr="Wireless">
                  <a:extLst>
                    <a:ext uri="{FF2B5EF4-FFF2-40B4-BE49-F238E27FC236}">
                      <a16:creationId xmlns:a16="http://schemas.microsoft.com/office/drawing/2014/main" id="{CB849628-74EE-413C-8CFA-60537F7140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8100000" flipH="1" flipV="1">
                  <a:off x="2408799" y="2325579"/>
                  <a:ext cx="646148" cy="646148"/>
                </a:xfrm>
                <a:prstGeom prst="rect">
                  <a:avLst/>
                </a:prstGeom>
              </p:spPr>
            </p:pic>
            <p:pic>
              <p:nvPicPr>
                <p:cNvPr id="24" name="Graphic 23" descr="Lock">
                  <a:extLst>
                    <a:ext uri="{FF2B5EF4-FFF2-40B4-BE49-F238E27FC236}">
                      <a16:creationId xmlns:a16="http://schemas.microsoft.com/office/drawing/2014/main" id="{6F0883D6-C841-4B48-922B-6A4642BB39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4736" y="2940256"/>
                  <a:ext cx="215371" cy="215371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528036B-0795-46ED-8BE5-65AE34561DA3}"/>
                    </a:ext>
                  </a:extLst>
                </p:cNvPr>
                <p:cNvSpPr txBox="1"/>
                <p:nvPr/>
              </p:nvSpPr>
              <p:spPr>
                <a:xfrm>
                  <a:off x="3486563" y="2546784"/>
                  <a:ext cx="853105" cy="18486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AU" sz="600" dirty="0"/>
                    <a:t>Measurement n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5A0CB33-C786-48EB-AEF5-73CB5B416C5B}"/>
                    </a:ext>
                  </a:extLst>
                </p:cNvPr>
                <p:cNvSpPr/>
                <p:nvPr/>
              </p:nvSpPr>
              <p:spPr>
                <a:xfrm>
                  <a:off x="2876672" y="2586481"/>
                  <a:ext cx="148070" cy="1214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pic>
              <p:nvPicPr>
                <p:cNvPr id="27" name="Graphic 26" descr="Processor">
                  <a:extLst>
                    <a:ext uri="{FF2B5EF4-FFF2-40B4-BE49-F238E27FC236}">
                      <a16:creationId xmlns:a16="http://schemas.microsoft.com/office/drawing/2014/main" id="{5EE51967-D61E-47CE-93C3-06C8E03427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6672" y="2368756"/>
                  <a:ext cx="571500" cy="571500"/>
                </a:xfrm>
                <a:prstGeom prst="rect">
                  <a:avLst/>
                </a:prstGeom>
              </p:spPr>
            </p:pic>
            <p:pic>
              <p:nvPicPr>
                <p:cNvPr id="37" name="Picture 3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dots&#10;\end{equation*}&#10;\end{document}" title="IguanaTex Bitmap Display">
                  <a:extLst>
                    <a:ext uri="{FF2B5EF4-FFF2-40B4-BE49-F238E27FC236}">
                      <a16:creationId xmlns:a16="http://schemas.microsoft.com/office/drawing/2014/main" id="{87F08CC0-99DE-401A-95D6-EDEA877A41E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0255" y="1660148"/>
                  <a:ext cx="45719" cy="380989"/>
                </a:xfrm>
                <a:prstGeom prst="rect">
                  <a:avLst/>
                </a:prstGeom>
              </p:spPr>
            </p:pic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EE0AA85-0F20-41FB-B9ED-E52A7195C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2788" y="1332529"/>
                  <a:ext cx="1764946" cy="1201566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C5CF99D-9818-400B-825F-739CD057F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2788" y="1174791"/>
                  <a:ext cx="1793828" cy="1193965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EC3F37AB-1AD8-40B7-BEFA-A5AFBDCDD8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2788" y="1151042"/>
                  <a:ext cx="1670708" cy="396858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6AEC8095-8A3B-470B-9C28-DE8857B75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2788" y="1251642"/>
                  <a:ext cx="1680121" cy="90585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A8EE1642-D739-40CF-86B1-8E9C58479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2788" y="1547900"/>
                  <a:ext cx="1709001" cy="911843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F3554FD-C743-413C-ACB7-27E099700E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373" y="2152949"/>
                  <a:ext cx="1677536" cy="404896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BD05B6-E798-46B6-964C-E2CE40B70A87}"/>
                  </a:ext>
                </a:extLst>
              </p:cNvPr>
              <p:cNvSpPr txBox="1"/>
              <p:nvPr/>
            </p:nvSpPr>
            <p:spPr>
              <a:xfrm>
                <a:off x="5790576" y="3250272"/>
                <a:ext cx="38099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600" dirty="0"/>
                  <a:t>1..n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4E628-0B96-4A57-9D2D-E41ED232B035}"/>
                </a:ext>
              </a:extLst>
            </p:cNvPr>
            <p:cNvSpPr txBox="1"/>
            <p:nvPr/>
          </p:nvSpPr>
          <p:spPr>
            <a:xfrm>
              <a:off x="2999820" y="2029904"/>
              <a:ext cx="223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543B74-E1D9-41ED-8355-BC6B0191C2A0}"/>
                </a:ext>
              </a:extLst>
            </p:cNvPr>
            <p:cNvSpPr txBox="1"/>
            <p:nvPr/>
          </p:nvSpPr>
          <p:spPr>
            <a:xfrm>
              <a:off x="2997732" y="3319066"/>
              <a:ext cx="2247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/>
                <a:t>n</a:t>
              </a:r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5FA3D4C-84A0-4092-88F5-D866DD35C4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02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20"/>
    </mc:Choice>
    <mc:Fallback>
      <p:transition spd="slow" advTm="25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10" x="3214688" y="2814638"/>
          <p14:tracePt t="1418" x="3124200" y="2724150"/>
          <p14:tracePt t="1427" x="2995613" y="2600325"/>
          <p14:tracePt t="1447" x="2919413" y="2543175"/>
          <p14:tracePt t="1466" x="2867025" y="2514600"/>
          <p14:tracePt t="1482" x="2838450" y="2509838"/>
          <p14:tracePt t="1498" x="2809875" y="2509838"/>
          <p14:tracePt t="1514" x="2781300" y="2509838"/>
          <p14:tracePt t="1531" x="2705100" y="2509838"/>
          <p14:tracePt t="1547" x="2600325" y="2490788"/>
          <p14:tracePt t="1565" x="2509838" y="2457450"/>
          <p14:tracePt t="1581" x="2428875" y="2438400"/>
          <p14:tracePt t="1597" x="2362200" y="2419350"/>
          <p14:tracePt t="1614" x="2309813" y="2409825"/>
          <p14:tracePt t="1632" x="2243138" y="2400300"/>
          <p14:tracePt t="1648" x="2166938" y="2390775"/>
          <p14:tracePt t="1650" x="2124075" y="2381250"/>
          <p14:tracePt t="1664" x="2062163" y="2371725"/>
          <p14:tracePt t="1681" x="1824038" y="2309813"/>
          <p14:tracePt t="1698" x="1662113" y="2247900"/>
          <p14:tracePt t="1714" x="1547813" y="2176463"/>
          <p14:tracePt t="1731" x="1457325" y="2119313"/>
          <p14:tracePt t="1748" x="1385888" y="2066925"/>
          <p14:tracePt t="1765" x="1328738" y="2019300"/>
          <p14:tracePt t="1781" x="1257300" y="1971675"/>
          <p14:tracePt t="1798" x="1204913" y="1943100"/>
          <p14:tracePt t="1815" x="1157288" y="1914525"/>
          <p14:tracePt t="1831" x="1109663" y="1881188"/>
          <p14:tracePt t="1848" x="1066800" y="1852613"/>
          <p14:tracePt t="1865" x="985838" y="1800225"/>
          <p14:tracePt t="1867" x="942975" y="1771650"/>
          <p14:tracePt t="1881" x="904875" y="1738313"/>
          <p14:tracePt t="1898" x="785813" y="1643063"/>
          <p14:tracePt t="1914" x="757238" y="1595438"/>
          <p14:tracePt t="1931" x="738188" y="1571625"/>
          <p14:tracePt t="1948" x="714375" y="1538288"/>
          <p14:tracePt t="1965" x="695325" y="1514475"/>
          <p14:tracePt t="1981" x="676275" y="1495425"/>
          <p14:tracePt t="1998" x="657225" y="1466850"/>
          <p14:tracePt t="2015" x="652463" y="1457325"/>
          <p14:tracePt t="5067" x="681038" y="1457325"/>
          <p14:tracePt t="5075" x="728663" y="1457325"/>
          <p14:tracePt t="5083" x="747713" y="1457325"/>
          <p14:tracePt t="5178" x="762000" y="1457325"/>
          <p14:tracePt t="5185" x="766763" y="1457325"/>
          <p14:tracePt t="5200" x="776288" y="1457325"/>
          <p14:tracePt t="5217" x="781050" y="1457325"/>
          <p14:tracePt t="5234" x="804863" y="1457325"/>
          <p14:tracePt t="5250" x="828675" y="1457325"/>
          <p14:tracePt t="5267" x="857250" y="1466850"/>
          <p14:tracePt t="5284" x="871538" y="1466850"/>
          <p14:tracePt t="5301" x="871538" y="1471613"/>
          <p14:tracePt t="5650" x="881063" y="1476375"/>
          <p14:tracePt t="5659" x="885825" y="1476375"/>
          <p14:tracePt t="5684" x="904875" y="1485900"/>
          <p14:tracePt t="5701" x="914400" y="1495425"/>
          <p14:tracePt t="5718" x="928688" y="1519238"/>
          <p14:tracePt t="5735" x="947738" y="1538288"/>
          <p14:tracePt t="5751" x="971550" y="1557338"/>
          <p14:tracePt t="5768" x="1009650" y="1566863"/>
          <p14:tracePt t="5785" x="1042988" y="1581150"/>
          <p14:tracePt t="5802" x="1066800" y="1581150"/>
          <p14:tracePt t="5818" x="1076325" y="1581150"/>
          <p14:tracePt t="5835" x="1081088" y="1581150"/>
          <p14:tracePt t="5851" x="1090613" y="1581150"/>
          <p14:tracePt t="5867" x="1100138" y="1581150"/>
          <p14:tracePt t="5885" x="1104900" y="1576388"/>
          <p14:tracePt t="5930" x="1104900" y="1571625"/>
          <p14:tracePt t="9306" x="1081088" y="1566863"/>
          <p14:tracePt t="9315" x="1014413" y="1543050"/>
          <p14:tracePt t="9324" x="933450" y="1519238"/>
          <p14:tracePt t="9337" x="747713" y="1423988"/>
          <p14:tracePt t="9354" x="623888" y="1343025"/>
          <p14:tracePt t="9370" x="581025" y="1290638"/>
          <p14:tracePt t="9387" x="581025" y="1276350"/>
          <p14:tracePt t="9404" x="581025" y="1262063"/>
          <p14:tracePt t="9724" x="585788" y="1262063"/>
          <p14:tracePt t="9740" x="600075" y="1262063"/>
          <p14:tracePt t="9788" x="723900" y="1262063"/>
          <p14:tracePt t="9805" x="747713" y="1262063"/>
          <p14:tracePt t="9822" x="762000" y="1257300"/>
          <p14:tracePt t="9838" x="771525" y="1252538"/>
          <p14:tracePt t="9855" x="776288" y="1247775"/>
          <p14:tracePt t="9872" x="800100" y="1247775"/>
          <p14:tracePt t="9888" x="819150" y="1247775"/>
          <p14:tracePt t="9890" x="823913" y="1247775"/>
          <p14:tracePt t="9908" x="833438" y="1247775"/>
          <p14:tracePt t="9922" x="838200" y="1247775"/>
          <p14:tracePt t="9938" x="857250" y="1257300"/>
          <p14:tracePt t="9955" x="862013" y="1262063"/>
          <p14:tracePt t="9971" x="876300" y="1266825"/>
          <p14:tracePt t="9988" x="881063" y="1276350"/>
          <p14:tracePt t="10033" x="890588" y="1276350"/>
          <p14:tracePt t="10050" x="895350" y="1276350"/>
          <p14:tracePt t="10057" x="900113" y="1276350"/>
          <p14:tracePt t="10072" x="904875" y="1276350"/>
          <p14:tracePt t="10088" x="914400" y="1276350"/>
          <p14:tracePt t="10090" x="919163" y="1276350"/>
          <p14:tracePt t="10105" x="928688" y="1276350"/>
          <p14:tracePt t="10156" x="938213" y="1285875"/>
          <p14:tracePt t="10171" x="947738" y="1290638"/>
          <p14:tracePt t="10188" x="971550" y="1323975"/>
          <p14:tracePt t="10205" x="1062038" y="1395413"/>
          <p14:tracePt t="10222" x="1390650" y="1585913"/>
          <p14:tracePt t="10238" x="1738313" y="1814513"/>
          <p14:tracePt t="10255" x="1924050" y="1990725"/>
          <p14:tracePt t="10272" x="2019300" y="2100263"/>
          <p14:tracePt t="10288" x="2085975" y="2176463"/>
          <p14:tracePt t="10290" x="2109788" y="2200275"/>
          <p14:tracePt t="10305" x="2157413" y="2228850"/>
          <p14:tracePt t="10322" x="2247900" y="2281238"/>
          <p14:tracePt t="10338" x="2309813" y="2324100"/>
          <p14:tracePt t="10355" x="2343150" y="2362200"/>
          <p14:tracePt t="10372" x="2362200" y="2414588"/>
          <p14:tracePt t="10388" x="2405063" y="2471738"/>
          <p14:tracePt t="10405" x="2486025" y="2552700"/>
          <p14:tracePt t="10422" x="2633663" y="2638425"/>
          <p14:tracePt t="10438" x="2838450" y="2752725"/>
          <p14:tracePt t="10455" x="3033713" y="2852738"/>
          <p14:tracePt t="10472" x="3138488" y="2924175"/>
          <p14:tracePt t="10488" x="3214688" y="2981325"/>
          <p14:tracePt t="10491" x="3257550" y="3000375"/>
          <p14:tracePt t="10506" x="3300413" y="3019425"/>
          <p14:tracePt t="10522" x="3338513" y="3019425"/>
          <p14:tracePt t="10538" x="3376613" y="3019425"/>
          <p14:tracePt t="10555" x="3452813" y="2976563"/>
          <p14:tracePt t="10573" x="3533775" y="2924175"/>
          <p14:tracePt t="10588" x="3605213" y="2886075"/>
          <p14:tracePt t="10606" x="3643313" y="2862263"/>
          <p14:tracePt t="10622" x="3686175" y="2824163"/>
          <p14:tracePt t="10638" x="3733800" y="2781300"/>
          <p14:tracePt t="10655" x="3776663" y="2743200"/>
          <p14:tracePt t="10672" x="3819525" y="2700338"/>
          <p14:tracePt t="10688" x="3867150" y="2628900"/>
          <p14:tracePt t="10706" x="3929063" y="2557463"/>
          <p14:tracePt t="10722" x="4052888" y="2443163"/>
          <p14:tracePt t="10738" x="4129088" y="2376488"/>
          <p14:tracePt t="10755" x="4195763" y="2324100"/>
          <p14:tracePt t="10772" x="4248150" y="2271713"/>
          <p14:tracePt t="10789" x="4291013" y="2228850"/>
          <p14:tracePt t="10806" x="4305300" y="2185988"/>
          <p14:tracePt t="10823" x="4333875" y="2143125"/>
          <p14:tracePt t="10838" x="4362450" y="2085975"/>
          <p14:tracePt t="10856" x="4367213" y="2066925"/>
          <p14:tracePt t="10872" x="4367213" y="2033588"/>
          <p14:tracePt t="10889" x="4362450" y="2000250"/>
          <p14:tracePt t="10890" x="4348163" y="1990725"/>
          <p14:tracePt t="10906" x="4333875" y="1928813"/>
          <p14:tracePt t="10922" x="4324350" y="1881188"/>
          <p14:tracePt t="10939" x="4314825" y="1828800"/>
          <p14:tracePt t="10955" x="4295775" y="1795463"/>
          <p14:tracePt t="10973" x="4291013" y="1776413"/>
          <p14:tracePt t="10988" x="4281488" y="1752600"/>
          <p14:tracePt t="11006" x="4257675" y="1728788"/>
          <p14:tracePt t="11023" x="4210050" y="1690688"/>
          <p14:tracePt t="11039" x="4143375" y="1624013"/>
          <p14:tracePt t="11056" x="4095750" y="1557338"/>
          <p14:tracePt t="11073" x="4043363" y="1485900"/>
          <p14:tracePt t="11089" x="4019550" y="1438275"/>
          <p14:tracePt t="11105" x="3938588" y="1357313"/>
          <p14:tracePt t="11122" x="3852863" y="1328738"/>
          <p14:tracePt t="11139" x="3752850" y="1295400"/>
          <p14:tracePt t="11155" x="3609975" y="1257300"/>
          <p14:tracePt t="11173" x="3514725" y="1233488"/>
          <p14:tracePt t="11189" x="3433763" y="1209675"/>
          <p14:tracePt t="11206" x="3343275" y="1200150"/>
          <p14:tracePt t="11223" x="3238500" y="1200150"/>
          <p14:tracePt t="11239" x="3109913" y="1200150"/>
          <p14:tracePt t="11256" x="2981325" y="1200150"/>
          <p14:tracePt t="11258" x="2928938" y="1200150"/>
          <p14:tracePt t="11273" x="2876550" y="1200150"/>
          <p14:tracePt t="11289" x="2800350" y="1200150"/>
          <p14:tracePt t="11306" x="2743200" y="1219200"/>
          <p14:tracePt t="11322" x="2667000" y="1243013"/>
          <p14:tracePt t="11339" x="2562225" y="1285875"/>
          <p14:tracePt t="11356" x="2457450" y="1314450"/>
          <p14:tracePt t="11372" x="2338388" y="1371600"/>
          <p14:tracePt t="11389" x="2257425" y="1419225"/>
          <p14:tracePt t="11406" x="2214563" y="1462088"/>
          <p14:tracePt t="11423" x="2185988" y="1509713"/>
          <p14:tracePt t="11439" x="2181225" y="1547813"/>
          <p14:tracePt t="11456" x="2162175" y="1600200"/>
          <p14:tracePt t="11473" x="2147888" y="1676400"/>
          <p14:tracePt t="11489" x="2133600" y="1733550"/>
          <p14:tracePt t="11506" x="2119313" y="1838325"/>
          <p14:tracePt t="11522" x="2119313" y="1900238"/>
          <p14:tracePt t="11539" x="2133600" y="1952625"/>
          <p14:tracePt t="11556" x="2166938" y="2009775"/>
          <p14:tracePt t="11573" x="2200275" y="2052638"/>
          <p14:tracePt t="11589" x="2233613" y="2090738"/>
          <p14:tracePt t="11606" x="2276475" y="2133600"/>
          <p14:tracePt t="11622" x="2338388" y="2176463"/>
          <p14:tracePt t="11639" x="2424113" y="2233613"/>
          <p14:tracePt t="11656" x="2509838" y="2286000"/>
          <p14:tracePt t="11674" x="2700338" y="2343150"/>
          <p14:tracePt t="11689" x="2809875" y="2362200"/>
          <p14:tracePt t="11706" x="2890838" y="2371725"/>
          <p14:tracePt t="11723" x="2947988" y="2371725"/>
          <p14:tracePt t="11739" x="2990850" y="2376488"/>
          <p14:tracePt t="11757" x="3024188" y="2390775"/>
          <p14:tracePt t="11772" x="3086100" y="2405063"/>
          <p14:tracePt t="11790" x="3181350" y="2428875"/>
          <p14:tracePt t="11806" x="3243263" y="2433638"/>
          <p14:tracePt t="11823" x="3267075" y="2433638"/>
          <p14:tracePt t="11840" x="3295650" y="2433638"/>
          <p14:tracePt t="11857" x="3305175" y="2428875"/>
          <p14:tracePt t="11874" x="3319463" y="2428875"/>
          <p14:tracePt t="11889" x="3371850" y="2428875"/>
          <p14:tracePt t="11906" x="3448050" y="2428875"/>
          <p14:tracePt t="11923" x="3562350" y="2433638"/>
          <p14:tracePt t="11939" x="3676650" y="2452688"/>
          <p14:tracePt t="11956" x="3719513" y="2462213"/>
          <p14:tracePt t="11973" x="3738563" y="2462213"/>
          <p14:tracePt t="11990" x="3771900" y="2452688"/>
          <p14:tracePt t="12006" x="3800475" y="2438400"/>
          <p14:tracePt t="12023" x="3876675" y="2419350"/>
          <p14:tracePt t="12040" x="3971925" y="2405063"/>
          <p14:tracePt t="12056" x="4071938" y="2386013"/>
          <p14:tracePt t="12058" x="4110038" y="2386013"/>
          <p14:tracePt t="12073" x="4138613" y="2376488"/>
          <p14:tracePt t="12090" x="4224338" y="2343150"/>
          <p14:tracePt t="12107" x="4276725" y="2290763"/>
          <p14:tracePt t="12123" x="4314825" y="2233613"/>
          <p14:tracePt t="12140" x="4352925" y="2185988"/>
          <p14:tracePt t="12157" x="4367213" y="2152650"/>
          <p14:tracePt t="12173" x="4376738" y="2133600"/>
          <p14:tracePt t="12190" x="4391025" y="2109788"/>
          <p14:tracePt t="12207" x="4395788" y="2090738"/>
          <p14:tracePt t="12223" x="4405313" y="2062163"/>
          <p14:tracePt t="12241" x="4414838" y="2028825"/>
          <p14:tracePt t="12257" x="4414838" y="2005013"/>
          <p14:tracePt t="12274" x="4414838" y="1957388"/>
          <p14:tracePt t="12290" x="4405313" y="1919288"/>
          <p14:tracePt t="12307" x="4362450" y="1866900"/>
          <p14:tracePt t="12323" x="4333875" y="1838325"/>
          <p14:tracePt t="12340" x="4300538" y="1814513"/>
          <p14:tracePt t="12357" x="4267200" y="1790700"/>
          <p14:tracePt t="12374" x="4252913" y="1790700"/>
          <p14:tracePt t="12390" x="4233863" y="1781175"/>
          <p14:tracePt t="12407" x="4167188" y="1762125"/>
          <p14:tracePt t="12424" x="4071938" y="1733550"/>
          <p14:tracePt t="12440" x="3981450" y="1714500"/>
          <p14:tracePt t="12457" x="3890963" y="1681163"/>
          <p14:tracePt t="12459" x="3867150" y="1671638"/>
          <p14:tracePt t="12475" x="3805238" y="1657350"/>
          <p14:tracePt t="12490" x="3757613" y="1647825"/>
          <p14:tracePt t="12507" x="3700463" y="1628775"/>
          <p14:tracePt t="12523" x="3629025" y="1609725"/>
          <p14:tracePt t="12540" x="3533775" y="1576388"/>
          <p14:tracePt t="12557" x="3414713" y="1543050"/>
          <p14:tracePt t="12574" x="3309938" y="1514475"/>
          <p14:tracePt t="12590" x="3238500" y="1495425"/>
          <p14:tracePt t="12607" x="3190875" y="1485900"/>
          <p14:tracePt t="12624" x="3152775" y="1466850"/>
          <p14:tracePt t="12640" x="3105150" y="1457325"/>
          <p14:tracePt t="12657" x="3043238" y="1447800"/>
          <p14:tracePt t="12674" x="2928938" y="1447800"/>
          <p14:tracePt t="12690" x="2857500" y="1447800"/>
          <p14:tracePt t="12707" x="2809875" y="1447800"/>
          <p14:tracePt t="12723" x="2771775" y="1447800"/>
          <p14:tracePt t="12740" x="2719388" y="1447800"/>
          <p14:tracePt t="12757" x="2681288" y="1452563"/>
          <p14:tracePt t="12773" x="2652713" y="1466850"/>
          <p14:tracePt t="12790" x="2600325" y="1495425"/>
          <p14:tracePt t="12807" x="2562225" y="1524000"/>
          <p14:tracePt t="12824" x="2519363" y="1562100"/>
          <p14:tracePt t="12840" x="2481263" y="1619250"/>
          <p14:tracePt t="12842" x="2462213" y="1662113"/>
          <p14:tracePt t="12857" x="2414588" y="1728788"/>
          <p14:tracePt t="12874" x="2381250" y="1809750"/>
          <p14:tracePt t="12890" x="2347913" y="1885950"/>
          <p14:tracePt t="12907" x="2333625" y="1933575"/>
          <p14:tracePt t="12923" x="2333625" y="1971675"/>
          <p14:tracePt t="12941" x="2333625" y="2005013"/>
          <p14:tracePt t="12957" x="2333625" y="2028825"/>
          <p14:tracePt t="12974" x="2333625" y="2043113"/>
          <p14:tracePt t="12991" x="2338388" y="2047875"/>
          <p14:tracePt t="13007" x="2343150" y="2062163"/>
          <p14:tracePt t="13024" x="2357438" y="2076450"/>
          <p14:tracePt t="13041" x="2362200" y="2095500"/>
          <p14:tracePt t="13058" x="2376488" y="2109788"/>
          <p14:tracePt t="13074" x="2400300" y="2124075"/>
          <p14:tracePt t="13090" x="2409825" y="2133600"/>
          <p14:tracePt t="13107" x="2424113" y="2143125"/>
          <p14:tracePt t="13124" x="2452688" y="2157413"/>
          <p14:tracePt t="13141" x="2462213" y="2157413"/>
          <p14:tracePt t="13157" x="2476500" y="2162175"/>
          <p14:tracePt t="13174" x="2490788" y="2162175"/>
          <p14:tracePt t="13191" x="2495550" y="2162175"/>
          <p14:tracePt t="13207" x="2500313" y="2162175"/>
          <p14:tracePt t="13225" x="2505075" y="2162175"/>
          <p14:tracePt t="13240" x="2509838" y="2162175"/>
          <p14:tracePt t="19547" x="2562225" y="2190750"/>
          <p14:tracePt t="19555" x="2619375" y="2281238"/>
          <p14:tracePt t="19563" x="2624138" y="2300288"/>
          <p14:tracePt t="19610" x="2657475" y="2219325"/>
          <p14:tracePt t="19618" x="2714625" y="2076450"/>
          <p14:tracePt t="19629" x="2762250" y="1976438"/>
          <p14:tracePt t="19646" x="2876550" y="1838325"/>
          <p14:tracePt t="19663" x="2990850" y="1700213"/>
          <p14:tracePt t="19679" x="3052763" y="1614488"/>
          <p14:tracePt t="19697" x="3105150" y="1552575"/>
          <p14:tracePt t="19713" x="3152775" y="1524000"/>
          <p14:tracePt t="19730" x="3295650" y="1471613"/>
          <p14:tracePt t="19746" x="3424238" y="1452563"/>
          <p14:tracePt t="19763" x="3500438" y="1404938"/>
          <p14:tracePt t="19779" x="3524250" y="1381125"/>
          <p14:tracePt t="19796" x="3529013" y="1362075"/>
          <p14:tracePt t="19813" x="3529013" y="1347788"/>
          <p14:tracePt t="19829" x="3529013" y="1328738"/>
          <p14:tracePt t="19846" x="3514725" y="1290638"/>
          <p14:tracePt t="19863" x="3495675" y="1276350"/>
          <p14:tracePt t="19880" x="3471863" y="1252538"/>
          <p14:tracePt t="19896" x="3471863" y="1247775"/>
          <p14:tracePt t="19913" x="3443288" y="1233488"/>
          <p14:tracePt t="19929" x="3419475" y="1219200"/>
          <p14:tracePt t="19946" x="3357563" y="1190625"/>
          <p14:tracePt t="19963" x="3290888" y="1157288"/>
          <p14:tracePt t="19980" x="3181350" y="1119188"/>
          <p14:tracePt t="19996" x="3033713" y="1100138"/>
          <p14:tracePt t="20013" x="2905125" y="1066800"/>
          <p14:tracePt t="20030" x="2800350" y="1052513"/>
          <p14:tracePt t="20046" x="2705100" y="1038225"/>
          <p14:tracePt t="20063" x="2652713" y="1033463"/>
          <p14:tracePt t="20080" x="2619375" y="1028700"/>
          <p14:tracePt t="20096" x="2600325" y="1028700"/>
          <p14:tracePt t="20114" x="2566988" y="1042988"/>
          <p14:tracePt t="20130" x="2538413" y="1062038"/>
          <p14:tracePt t="20146" x="2505075" y="1085850"/>
          <p14:tracePt t="20163" x="2447925" y="1114425"/>
          <p14:tracePt t="20179" x="2405063" y="1138238"/>
          <p14:tracePt t="20196" x="2357438" y="1185863"/>
          <p14:tracePt t="20214" x="2319338" y="1243013"/>
          <p14:tracePt t="20230" x="2286000" y="1304925"/>
          <p14:tracePt t="20246" x="2266950" y="1385888"/>
          <p14:tracePt t="20264" x="2266950" y="1476375"/>
          <p14:tracePt t="20280" x="2266950" y="1585913"/>
          <p14:tracePt t="20282" x="2257425" y="1652588"/>
          <p14:tracePt t="20296" x="2243138" y="1733550"/>
          <p14:tracePt t="20314" x="2209800" y="1995488"/>
          <p14:tracePt t="20330" x="2181225" y="2200275"/>
          <p14:tracePt t="20346" x="2181225" y="2386013"/>
          <p14:tracePt t="20363" x="2181225" y="2590800"/>
          <p14:tracePt t="20380" x="2190750" y="2767013"/>
          <p14:tracePt t="20397" x="2228850" y="2971800"/>
          <p14:tracePt t="20413" x="2257425" y="3152775"/>
          <p14:tracePt t="20431" x="2281238" y="3300413"/>
          <p14:tracePt t="20447" x="2295525" y="3424238"/>
          <p14:tracePt t="20463" x="2309813" y="3529013"/>
          <p14:tracePt t="20480" x="2333625" y="3624263"/>
          <p14:tracePt t="20497" x="2347913" y="3695700"/>
          <p14:tracePt t="20499" x="2362200" y="3714750"/>
          <p14:tracePt t="20514" x="2400300" y="3771900"/>
          <p14:tracePt t="20530" x="2447925" y="3805238"/>
          <p14:tracePt t="20547" x="2514600" y="3824288"/>
          <p14:tracePt t="20563" x="2595563" y="3843338"/>
          <p14:tracePt t="20580" x="2700338" y="3876675"/>
          <p14:tracePt t="20596" x="2857500" y="3924300"/>
          <p14:tracePt t="20613" x="3076575" y="3981450"/>
          <p14:tracePt t="20630" x="3333750" y="4057650"/>
          <p14:tracePt t="20647" x="3519488" y="4081463"/>
          <p14:tracePt t="20663" x="3633788" y="4081463"/>
          <p14:tracePt t="20680" x="3705225" y="4057650"/>
          <p14:tracePt t="20682" x="3729038" y="4038600"/>
          <p14:tracePt t="20697" x="3762375" y="4000500"/>
          <p14:tracePt t="20713" x="3857625" y="3843338"/>
          <p14:tracePt t="20730" x="3933825" y="3776663"/>
          <p14:tracePt t="20747" x="4024313" y="3729038"/>
          <p14:tracePt t="20764" x="4100513" y="3681413"/>
          <p14:tracePt t="20780" x="4167188" y="3643313"/>
          <p14:tracePt t="20797" x="4224338" y="3595688"/>
          <p14:tracePt t="20814" x="4281488" y="3529013"/>
          <p14:tracePt t="20830" x="4310063" y="3414713"/>
          <p14:tracePt t="20847" x="4348163" y="3224213"/>
          <p14:tracePt t="20863" x="4376738" y="3005138"/>
          <p14:tracePt t="20880" x="4410075" y="2790825"/>
          <p14:tracePt t="20897" x="4443413" y="2552700"/>
          <p14:tracePt t="20913" x="4491038" y="2390775"/>
          <p14:tracePt t="20931" x="4533900" y="2190750"/>
          <p14:tracePt t="20947" x="4552950" y="1947863"/>
          <p14:tracePt t="20964" x="4557713" y="1700213"/>
          <p14:tracePt t="20980" x="4557713" y="1452563"/>
          <p14:tracePt t="20997" x="4557713" y="1295400"/>
          <p14:tracePt t="21014" x="4552950" y="1195388"/>
          <p14:tracePt t="21030" x="4543425" y="1104900"/>
          <p14:tracePt t="21047" x="4533900" y="1047750"/>
          <p14:tracePt t="21064" x="4514850" y="1000125"/>
          <p14:tracePt t="21080" x="4481513" y="971550"/>
          <p14:tracePt t="21097" x="4429125" y="952500"/>
          <p14:tracePt t="21114" x="4410075" y="952500"/>
          <p14:tracePt t="21130" x="4400550" y="952500"/>
          <p14:tracePt t="21147" x="4391025" y="952500"/>
          <p14:tracePt t="21164" x="4348163" y="952500"/>
          <p14:tracePt t="21180" x="4276725" y="1033463"/>
          <p14:tracePt t="21197" x="4224338" y="1109663"/>
          <p14:tracePt t="21214" x="4181475" y="1176338"/>
          <p14:tracePt t="21230" x="4167188" y="1228725"/>
          <p14:tracePt t="21248" x="4167188" y="1247775"/>
          <p14:tracePt t="21395" x="4148138" y="1252538"/>
          <p14:tracePt t="21403" x="4119563" y="1209675"/>
          <p14:tracePt t="21414" x="4086225" y="1162050"/>
          <p14:tracePt t="21430" x="3900488" y="1023938"/>
          <p14:tracePt t="21447" x="3709988" y="938213"/>
          <p14:tracePt t="21464" x="3581400" y="881063"/>
          <p14:tracePt t="21467" x="3567113" y="881063"/>
          <p14:tracePt t="21481" x="3562350" y="881063"/>
          <p14:tracePt t="21514" x="3548063" y="885825"/>
          <p14:tracePt t="21531" x="3533775" y="919163"/>
          <p14:tracePt t="21547" x="3529013" y="962025"/>
          <p14:tracePt t="21564" x="3509963" y="1004888"/>
          <p14:tracePt t="21581" x="3500438" y="1057275"/>
          <p14:tracePt t="21598" x="3486150" y="1090613"/>
          <p14:tracePt t="21614" x="3481388" y="1104900"/>
          <p14:tracePt t="21631" x="3481388" y="1109663"/>
          <p14:tracePt t="22106" x="3471863" y="1147763"/>
          <p14:tracePt t="22115" x="3462338" y="1176338"/>
          <p14:tracePt t="22148" x="3433763" y="1271588"/>
          <p14:tracePt t="22165" x="3429000" y="1314450"/>
          <p14:tracePt t="22181" x="3409950" y="1352550"/>
          <p14:tracePt t="22198" x="3405188" y="1400175"/>
          <p14:tracePt t="22215" x="3376613" y="1481138"/>
          <p14:tracePt t="22232" x="3352800" y="1566863"/>
          <p14:tracePt t="22248" x="3319463" y="1685925"/>
          <p14:tracePt t="22249" x="3309938" y="1738313"/>
          <p14:tracePt t="22265" x="3300413" y="1838325"/>
          <p14:tracePt t="22281" x="3290888" y="1928813"/>
          <p14:tracePt t="22298" x="3290888" y="1990725"/>
          <p14:tracePt t="22315" x="3290888" y="2033588"/>
          <p14:tracePt t="22331" x="3290888" y="2062163"/>
          <p14:tracePt t="22348" x="3290888" y="2100263"/>
          <p14:tracePt t="22365" x="3290888" y="2128838"/>
          <p14:tracePt t="22382" x="3290888" y="2147888"/>
          <p14:tracePt t="22398" x="3290888" y="2185988"/>
          <p14:tracePt t="22415" x="3281363" y="2243138"/>
          <p14:tracePt t="22431" x="3271838" y="2319338"/>
          <p14:tracePt t="22448" x="3252788" y="2424113"/>
          <p14:tracePt t="22465" x="3238500" y="2538413"/>
          <p14:tracePt t="22467" x="3238500" y="2586038"/>
          <p14:tracePt t="22481" x="3228975" y="2676525"/>
          <p14:tracePt t="22498" x="3219450" y="2767013"/>
          <p14:tracePt t="22515" x="3219450" y="2843213"/>
          <p14:tracePt t="22531" x="3219450" y="2905125"/>
          <p14:tracePt t="22548" x="3219450" y="2957513"/>
          <p14:tracePt t="22565" x="3219450" y="2995613"/>
          <p14:tracePt t="22582" x="3219450" y="3048000"/>
          <p14:tracePt t="22598" x="3224213" y="3090863"/>
          <p14:tracePt t="22615" x="3233738" y="3143250"/>
          <p14:tracePt t="22632" x="3257550" y="3200400"/>
          <p14:tracePt t="22648" x="3300413" y="3257550"/>
          <p14:tracePt t="22650" x="3314700" y="3276600"/>
          <p14:tracePt t="22665" x="3324225" y="3286125"/>
          <p14:tracePt t="22681" x="3371850" y="3314700"/>
          <p14:tracePt t="22699" x="3395663" y="3324225"/>
          <p14:tracePt t="22715" x="3429000" y="3338513"/>
          <p14:tracePt t="22732" x="3452813" y="3348038"/>
          <p14:tracePt t="22748" x="3481388" y="3352800"/>
          <p14:tracePt t="22765" x="3505200" y="3352800"/>
          <p14:tracePt t="22782" x="3538538" y="3362325"/>
          <p14:tracePt t="22799" x="3567113" y="3362325"/>
          <p14:tracePt t="22816" x="3595688" y="3371850"/>
          <p14:tracePt t="22832" x="3643313" y="3381375"/>
          <p14:tracePt t="22849" x="3686175" y="3386138"/>
          <p14:tracePt t="22866" x="3729038" y="3395663"/>
          <p14:tracePt t="22882" x="3781425" y="3395663"/>
          <p14:tracePt t="22899" x="3819525" y="3395663"/>
          <p14:tracePt t="22916" x="3871913" y="3362325"/>
          <p14:tracePt t="22932" x="3938588" y="3290888"/>
          <p14:tracePt t="22949" x="3981450" y="3181350"/>
          <p14:tracePt t="22966" x="4029075" y="3052763"/>
          <p14:tracePt t="22982" x="4071938" y="2928938"/>
          <p14:tracePt t="22999" x="4090988" y="2809875"/>
          <p14:tracePt t="23016" x="4133850" y="2695575"/>
          <p14:tracePt t="23032" x="4167188" y="2576513"/>
          <p14:tracePt t="23034" x="4176713" y="2528888"/>
          <p14:tracePt t="23048" x="4186238" y="2486025"/>
          <p14:tracePt t="23066" x="4214813" y="2366963"/>
          <p14:tracePt t="23082" x="4219575" y="2290763"/>
          <p14:tracePt t="23099" x="4224338" y="2247900"/>
          <p14:tracePt t="23115" x="4233863" y="2190750"/>
          <p14:tracePt t="23133" x="4243388" y="2128838"/>
          <p14:tracePt t="23149" x="4252913" y="2062163"/>
          <p14:tracePt t="23166" x="4262438" y="2000250"/>
          <p14:tracePt t="23183" x="4271963" y="1933575"/>
          <p14:tracePt t="23199" x="4271963" y="1866900"/>
          <p14:tracePt t="23216" x="4271963" y="1819275"/>
          <p14:tracePt t="23232" x="4257675" y="1762125"/>
          <p14:tracePt t="23235" x="4248150" y="1747838"/>
          <p14:tracePt t="23250" x="4219575" y="1704975"/>
          <p14:tracePt t="23266" x="4210050" y="1690688"/>
          <p14:tracePt t="23282" x="4167188" y="1628775"/>
          <p14:tracePt t="23300" x="4129088" y="1590675"/>
          <p14:tracePt t="23316" x="4086225" y="1538288"/>
          <p14:tracePt t="23332" x="4019550" y="1490663"/>
          <p14:tracePt t="23349" x="3962400" y="1443038"/>
          <p14:tracePt t="23366" x="3910013" y="1409700"/>
          <p14:tracePt t="23382" x="3890963" y="1395413"/>
          <p14:tracePt t="23399" x="3862388" y="1390650"/>
          <p14:tracePt t="23416" x="3829050" y="1381125"/>
          <p14:tracePt t="23433" x="3800475" y="1376363"/>
          <p14:tracePt t="23435" x="3771900" y="1366838"/>
          <p14:tracePt t="23449" x="3733800" y="1357313"/>
          <p14:tracePt t="23466" x="3633788" y="1328738"/>
          <p14:tracePt t="23483" x="3529013" y="1300163"/>
          <p14:tracePt t="23499" x="3438525" y="1276350"/>
          <p14:tracePt t="23515" x="3328988" y="1266825"/>
          <p14:tracePt t="23533" x="3224213" y="1257300"/>
          <p14:tracePt t="23549" x="3109913" y="1243013"/>
          <p14:tracePt t="23566" x="2971800" y="1243013"/>
          <p14:tracePt t="23583" x="2857500" y="1243013"/>
          <p14:tracePt t="23600" x="2781300" y="1243013"/>
          <p14:tracePt t="23616" x="2719388" y="1243013"/>
          <p14:tracePt t="23619" x="2705100" y="1243013"/>
          <p14:tracePt t="23634" x="2681288" y="1252538"/>
          <p14:tracePt t="23649" x="2657475" y="1271588"/>
          <p14:tracePt t="23666" x="2633663" y="1290638"/>
          <p14:tracePt t="23682" x="2590800" y="1319213"/>
          <p14:tracePt t="23699" x="2524125" y="1371600"/>
          <p14:tracePt t="23716" x="2466975" y="1409700"/>
          <p14:tracePt t="23733" x="2400300" y="1462088"/>
          <p14:tracePt t="23750" x="2362200" y="1509713"/>
          <p14:tracePt t="23767" x="2333625" y="1576388"/>
          <p14:tracePt t="23783" x="2295525" y="1633538"/>
          <p14:tracePt t="23800" x="2276475" y="1700213"/>
          <p14:tracePt t="23816" x="2247900" y="1781175"/>
          <p14:tracePt t="23833" x="2205038" y="1914525"/>
          <p14:tracePt t="23849" x="2176463" y="2014538"/>
          <p14:tracePt t="23866" x="2166938" y="2105025"/>
          <p14:tracePt t="23883" x="2143125" y="2209800"/>
          <p14:tracePt t="23899" x="2133600" y="2324100"/>
          <p14:tracePt t="23916" x="2133600" y="2424113"/>
          <p14:tracePt t="23933" x="2133600" y="2538413"/>
          <p14:tracePt t="23950" x="2133600" y="2638425"/>
          <p14:tracePt t="23967" x="2133600" y="2752725"/>
          <p14:tracePt t="23983" x="2162175" y="2871788"/>
          <p14:tracePt t="24000" x="2181225" y="2981325"/>
          <p14:tracePt t="24016" x="2200275" y="3076575"/>
          <p14:tracePt t="24019" x="2214563" y="3128963"/>
          <p14:tracePt t="24034" x="2243138" y="3209925"/>
          <p14:tracePt t="24050" x="2262188" y="3262313"/>
          <p14:tracePt t="24066" x="2276475" y="3305175"/>
          <p14:tracePt t="24083" x="2305050" y="3362325"/>
          <p14:tracePt t="24100" x="2338388" y="3400425"/>
          <p14:tracePt t="24116" x="2366963" y="3443288"/>
          <p14:tracePt t="24133" x="2395538" y="3471863"/>
          <p14:tracePt t="24151" x="2419350" y="3486150"/>
          <p14:tracePt t="24167" x="2443163" y="3505200"/>
          <p14:tracePt t="24183" x="2476500" y="3529013"/>
          <p14:tracePt t="24201" x="2505075" y="3557588"/>
          <p14:tracePt t="24217" x="2576513" y="3586163"/>
          <p14:tracePt t="24234" x="2643188" y="3614738"/>
          <p14:tracePt t="24250" x="2767013" y="3657600"/>
          <p14:tracePt t="24266" x="2852738" y="3686175"/>
          <p14:tracePt t="24283" x="2947988" y="3705225"/>
          <p14:tracePt t="24301" x="3000375" y="3714750"/>
          <p14:tracePt t="24317" x="3043238" y="3724275"/>
          <p14:tracePt t="24333" x="3067050" y="3724275"/>
          <p14:tracePt t="24350" x="3081338" y="3724275"/>
          <p14:tracePt t="24367" x="3095625" y="3719513"/>
          <p14:tracePt t="24384" x="3109913" y="3709988"/>
          <p14:tracePt t="24400" x="3114675" y="3709988"/>
          <p14:tracePt t="24418" x="3133725" y="3709988"/>
          <p14:tracePt t="24434" x="3148013" y="3709988"/>
          <p14:tracePt t="24450" x="3167063" y="3709988"/>
          <p14:tracePt t="24466" x="3205163" y="3709988"/>
          <p14:tracePt t="24485" x="3248025" y="3709988"/>
          <p14:tracePt t="24500" x="3290888" y="3719513"/>
          <p14:tracePt t="24517" x="3309938" y="3729038"/>
          <p14:tracePt t="24534" x="3333750" y="3729038"/>
          <p14:tracePt t="24550" x="3352800" y="3729038"/>
          <p14:tracePt t="24567" x="3367088" y="3733800"/>
          <p14:tracePt t="24584" x="3395663" y="3733800"/>
          <p14:tracePt t="24600" x="3424238" y="3733800"/>
          <p14:tracePt t="24617" x="3462338" y="3733800"/>
          <p14:tracePt t="24634" x="3524250" y="3733800"/>
          <p14:tracePt t="24650" x="3614738" y="3733800"/>
          <p14:tracePt t="24667" x="3652838" y="3733800"/>
          <p14:tracePt t="24683" x="3667125" y="3733800"/>
          <p14:tracePt t="24700" x="3671888" y="3733800"/>
          <p14:tracePt t="24963" x="3676650" y="3733800"/>
          <p14:tracePt t="24969" x="3690938" y="3733800"/>
          <p14:tracePt t="24979" x="3705225" y="3733800"/>
          <p14:tracePt t="24986" x="3729038" y="3733800"/>
          <p14:tracePt t="25001" x="3767138" y="3733800"/>
          <p14:tracePt t="25018" x="3919538" y="3733800"/>
          <p14:tracePt t="25034" x="4043363" y="3671888"/>
          <p14:tracePt t="25051" x="4095750" y="3652838"/>
          <p14:tracePt t="25067" x="4105275" y="364807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B897EA-F65E-432E-A300-ECCE4A8DF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Multiple privileged sensors each adding Gaussian keystream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Two ways of getting better estimates</a:t>
            </a:r>
          </a:p>
          <a:p>
            <a:pPr lvl="1"/>
            <a:r>
              <a:rPr lang="en-AU" dirty="0"/>
              <a:t>Hold keys to remove added noises (</a:t>
            </a:r>
            <a:r>
              <a:rPr lang="en-AU" dirty="0">
                <a:solidFill>
                  <a:schemeClr val="accent1"/>
                </a:solidFill>
              </a:rPr>
              <a:t>desired</a:t>
            </a:r>
            <a:r>
              <a:rPr lang="en-AU" dirty="0"/>
              <a:t>)</a:t>
            </a:r>
          </a:p>
          <a:p>
            <a:pPr lvl="1"/>
            <a:r>
              <a:rPr lang="en-AU" dirty="0"/>
              <a:t>Fuse more measurements (</a:t>
            </a:r>
            <a:r>
              <a:rPr lang="en-AU" dirty="0">
                <a:solidFill>
                  <a:schemeClr val="accent1"/>
                </a:solidFill>
              </a:rPr>
              <a:t>desired only when keys are held as well</a:t>
            </a:r>
            <a:r>
              <a:rPr lang="en-AU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BC10C9-3760-4682-9ACD-CC524C8C5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Privileged Estimate Fusion | Marko Ristic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2B8ED-02AE-4404-A064-D919EF4B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7DB67F-BFC5-424F-AB5D-157FDF647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Complication of Fusion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A7DF0A-4E05-42B6-B66B-93E4C1A3EB9A}"/>
              </a:ext>
            </a:extLst>
          </p:cNvPr>
          <p:cNvGrpSpPr/>
          <p:nvPr/>
        </p:nvGrpSpPr>
        <p:grpSpPr>
          <a:xfrm>
            <a:off x="2390070" y="1509686"/>
            <a:ext cx="4363857" cy="1994046"/>
            <a:chOff x="2390070" y="1509686"/>
            <a:chExt cx="4363857" cy="1994046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9DF917C-977F-4700-BF8F-5D171E0FDC88}"/>
                </a:ext>
              </a:extLst>
            </p:cNvPr>
            <p:cNvGrpSpPr/>
            <p:nvPr/>
          </p:nvGrpSpPr>
          <p:grpSpPr>
            <a:xfrm>
              <a:off x="2390070" y="1509686"/>
              <a:ext cx="4363857" cy="1965631"/>
              <a:chOff x="2390070" y="1509686"/>
              <a:chExt cx="4363857" cy="1965631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160934CD-4E54-4D73-937E-8EB0240307CC}"/>
                  </a:ext>
                </a:extLst>
              </p:cNvPr>
              <p:cNvGrpSpPr/>
              <p:nvPr/>
            </p:nvGrpSpPr>
            <p:grpSpPr>
              <a:xfrm>
                <a:off x="2390070" y="1509686"/>
                <a:ext cx="4363857" cy="1965631"/>
                <a:chOff x="2408799" y="717852"/>
                <a:chExt cx="5412053" cy="2437775"/>
              </a:xfrm>
            </p:grpSpPr>
            <p:pic>
              <p:nvPicPr>
                <p:cNvPr id="7" name="Graphic 6" descr="Wireless">
                  <a:extLst>
                    <a:ext uri="{FF2B5EF4-FFF2-40B4-BE49-F238E27FC236}">
                      <a16:creationId xmlns:a16="http://schemas.microsoft.com/office/drawing/2014/main" id="{073A001E-DFAC-4A3E-8ECB-65A1D6AA6F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8100000" flipH="1" flipV="1">
                  <a:off x="2408799" y="717852"/>
                  <a:ext cx="646148" cy="646148"/>
                </a:xfrm>
                <a:prstGeom prst="rect">
                  <a:avLst/>
                </a:prstGeom>
              </p:spPr>
            </p:pic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993BFE57-FD88-489C-BDF8-7A70A52C3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373" y="2657358"/>
                  <a:ext cx="1668123" cy="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97FA1673-321B-47F2-AF77-8CAA249A52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2788" y="1063408"/>
                  <a:ext cx="1670708" cy="1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0" name="Graphic 9" descr="Key">
                  <a:extLst>
                    <a:ext uri="{FF2B5EF4-FFF2-40B4-BE49-F238E27FC236}">
                      <a16:creationId xmlns:a16="http://schemas.microsoft.com/office/drawing/2014/main" id="{ED26C210-FAA2-47B7-AD09-CF00BB7A6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2321" y="2832034"/>
                  <a:ext cx="320090" cy="320090"/>
                </a:xfrm>
                <a:prstGeom prst="rect">
                  <a:avLst/>
                </a:prstGeom>
              </p:spPr>
            </p:pic>
            <p:pic>
              <p:nvPicPr>
                <p:cNvPr id="11" name="Graphic 10" descr="Lock">
                  <a:extLst>
                    <a:ext uri="{FF2B5EF4-FFF2-40B4-BE49-F238E27FC236}">
                      <a16:creationId xmlns:a16="http://schemas.microsoft.com/office/drawing/2014/main" id="{19ED0E17-76FC-49D6-B594-A6E4756EF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4736" y="1332529"/>
                  <a:ext cx="215371" cy="215371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FF8652-B0ED-4951-BF88-2D45D8E759E9}"/>
                    </a:ext>
                  </a:extLst>
                </p:cNvPr>
                <p:cNvSpPr txBox="1"/>
                <p:nvPr/>
              </p:nvSpPr>
              <p:spPr>
                <a:xfrm>
                  <a:off x="6903506" y="959347"/>
                  <a:ext cx="861110" cy="18486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AU" sz="600" dirty="0"/>
                    <a:t>“Bad” Estimate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109A1EB-B90D-4792-A32E-3313DE121AC6}"/>
                    </a:ext>
                  </a:extLst>
                </p:cNvPr>
                <p:cNvSpPr txBox="1"/>
                <p:nvPr/>
              </p:nvSpPr>
              <p:spPr>
                <a:xfrm>
                  <a:off x="6903506" y="2558871"/>
                  <a:ext cx="917346" cy="18486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AU" sz="600" dirty="0"/>
                    <a:t>“Good” Estimate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3DA5DEF6-7449-448C-9971-E31F6F790B8E}"/>
                    </a:ext>
                  </a:extLst>
                </p:cNvPr>
                <p:cNvSpPr txBox="1"/>
                <p:nvPr/>
              </p:nvSpPr>
              <p:spPr>
                <a:xfrm>
                  <a:off x="3486563" y="939057"/>
                  <a:ext cx="853105" cy="18486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AU" sz="600" dirty="0"/>
                    <a:t>Measurement 1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21C661B-293C-47F9-AB2A-10776EB37506}"/>
                    </a:ext>
                  </a:extLst>
                </p:cNvPr>
                <p:cNvSpPr/>
                <p:nvPr/>
              </p:nvSpPr>
              <p:spPr>
                <a:xfrm>
                  <a:off x="2876672" y="978754"/>
                  <a:ext cx="148070" cy="1214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pic>
              <p:nvPicPr>
                <p:cNvPr id="16" name="Graphic 15" descr="Processor">
                  <a:extLst>
                    <a:ext uri="{FF2B5EF4-FFF2-40B4-BE49-F238E27FC236}">
                      <a16:creationId xmlns:a16="http://schemas.microsoft.com/office/drawing/2014/main" id="{441DB3E5-E4BB-4E2F-BC36-C15F26DC6B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6672" y="761029"/>
                  <a:ext cx="571500" cy="571500"/>
                </a:xfrm>
                <a:prstGeom prst="rect">
                  <a:avLst/>
                </a:prstGeom>
              </p:spPr>
            </p:pic>
            <p:pic>
              <p:nvPicPr>
                <p:cNvPr id="17" name="Graphic 16" descr="Laptop">
                  <a:extLst>
                    <a:ext uri="{FF2B5EF4-FFF2-40B4-BE49-F238E27FC236}">
                      <a16:creationId xmlns:a16="http://schemas.microsoft.com/office/drawing/2014/main" id="{00F3AF73-62F6-4AC2-B948-FD70F08B6F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6616" y="789380"/>
                  <a:ext cx="571500" cy="571500"/>
                </a:xfrm>
                <a:prstGeom prst="rect">
                  <a:avLst/>
                </a:prstGeom>
              </p:spPr>
            </p:pic>
            <p:pic>
              <p:nvPicPr>
                <p:cNvPr id="18" name="Graphic 17" descr="Laptop">
                  <a:extLst>
                    <a:ext uri="{FF2B5EF4-FFF2-40B4-BE49-F238E27FC236}">
                      <a16:creationId xmlns:a16="http://schemas.microsoft.com/office/drawing/2014/main" id="{04568DC7-29D2-40B2-A5B6-B8AA3824E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56616" y="2398579"/>
                  <a:ext cx="571500" cy="571500"/>
                </a:xfrm>
                <a:prstGeom prst="rect">
                  <a:avLst/>
                </a:prstGeom>
              </p:spPr>
            </p:pic>
            <p:pic>
              <p:nvPicPr>
                <p:cNvPr id="23" name="Graphic 22" descr="Wireless">
                  <a:extLst>
                    <a:ext uri="{FF2B5EF4-FFF2-40B4-BE49-F238E27FC236}">
                      <a16:creationId xmlns:a16="http://schemas.microsoft.com/office/drawing/2014/main" id="{CB849628-74EE-413C-8CFA-60537F7140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8100000" flipH="1" flipV="1">
                  <a:off x="2408799" y="2325579"/>
                  <a:ext cx="646148" cy="646148"/>
                </a:xfrm>
                <a:prstGeom prst="rect">
                  <a:avLst/>
                </a:prstGeom>
              </p:spPr>
            </p:pic>
            <p:pic>
              <p:nvPicPr>
                <p:cNvPr id="24" name="Graphic 23" descr="Lock">
                  <a:extLst>
                    <a:ext uri="{FF2B5EF4-FFF2-40B4-BE49-F238E27FC236}">
                      <a16:creationId xmlns:a16="http://schemas.microsoft.com/office/drawing/2014/main" id="{6F0883D6-C841-4B48-922B-6A4642BB39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4736" y="2940256"/>
                  <a:ext cx="215371" cy="215371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528036B-0795-46ED-8BE5-65AE34561DA3}"/>
                    </a:ext>
                  </a:extLst>
                </p:cNvPr>
                <p:cNvSpPr txBox="1"/>
                <p:nvPr/>
              </p:nvSpPr>
              <p:spPr>
                <a:xfrm>
                  <a:off x="3486563" y="2546784"/>
                  <a:ext cx="853105" cy="184863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AU" sz="600" dirty="0"/>
                    <a:t>Measurement n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5A0CB33-C786-48EB-AEF5-73CB5B416C5B}"/>
                    </a:ext>
                  </a:extLst>
                </p:cNvPr>
                <p:cNvSpPr/>
                <p:nvPr/>
              </p:nvSpPr>
              <p:spPr>
                <a:xfrm>
                  <a:off x="2876672" y="2586481"/>
                  <a:ext cx="148070" cy="1214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AU"/>
                </a:p>
              </p:txBody>
            </p:sp>
            <p:pic>
              <p:nvPicPr>
                <p:cNvPr id="27" name="Graphic 26" descr="Processor">
                  <a:extLst>
                    <a:ext uri="{FF2B5EF4-FFF2-40B4-BE49-F238E27FC236}">
                      <a16:creationId xmlns:a16="http://schemas.microsoft.com/office/drawing/2014/main" id="{5EE51967-D61E-47CE-93C3-06C8E03427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6672" y="2368756"/>
                  <a:ext cx="571500" cy="571500"/>
                </a:xfrm>
                <a:prstGeom prst="rect">
                  <a:avLst/>
                </a:prstGeom>
              </p:spPr>
            </p:pic>
            <p:pic>
              <p:nvPicPr>
                <p:cNvPr id="37" name="Picture 36" descr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dots&#10;\end{equation*}&#10;\end{document}" title="IguanaTex Bitmap Display">
                  <a:extLst>
                    <a:ext uri="{FF2B5EF4-FFF2-40B4-BE49-F238E27FC236}">
                      <a16:creationId xmlns:a16="http://schemas.microsoft.com/office/drawing/2014/main" id="{87F08CC0-99DE-401A-95D6-EDEA877A41E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"/>
                  </p:custDataLst>
                </p:nvPr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0255" y="1660148"/>
                  <a:ext cx="45719" cy="380989"/>
                </a:xfrm>
                <a:prstGeom prst="rect">
                  <a:avLst/>
                </a:prstGeom>
              </p:spPr>
            </p:pic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3EE0AA85-0F20-41FB-B9ED-E52A7195CE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2788" y="1332529"/>
                  <a:ext cx="1764946" cy="1201566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C5CF99D-9818-400B-825F-739CD057F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2788" y="1174791"/>
                  <a:ext cx="1793828" cy="1193965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EC3F37AB-1AD8-40B7-BEFA-A5AFBDCDD8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2788" y="1151042"/>
                  <a:ext cx="1670708" cy="396858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6AEC8095-8A3B-470B-9C28-DE8857B75E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62788" y="1251642"/>
                  <a:ext cx="1680121" cy="905850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A8EE1642-D739-40CF-86B1-8E9C58479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2788" y="1547900"/>
                  <a:ext cx="1709001" cy="911843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F3554FD-C743-413C-ACB7-27E099700E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65373" y="2152949"/>
                  <a:ext cx="1677536" cy="404896"/>
                </a:xfrm>
                <a:prstGeom prst="straightConnector1">
                  <a:avLst/>
                </a:prstGeom>
                <a:ln>
                  <a:headEnd type="none" w="med" len="med"/>
                  <a:tailEnd type="arrow" w="med" len="med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EBD05B6-E798-46B6-964C-E2CE40B70A87}"/>
                  </a:ext>
                </a:extLst>
              </p:cNvPr>
              <p:cNvSpPr txBox="1"/>
              <p:nvPr/>
            </p:nvSpPr>
            <p:spPr>
              <a:xfrm>
                <a:off x="5790576" y="3250272"/>
                <a:ext cx="38099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600" dirty="0"/>
                  <a:t>1..n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4E628-0B96-4A57-9D2D-E41ED232B035}"/>
                </a:ext>
              </a:extLst>
            </p:cNvPr>
            <p:cNvSpPr txBox="1"/>
            <p:nvPr/>
          </p:nvSpPr>
          <p:spPr>
            <a:xfrm>
              <a:off x="2999820" y="2029904"/>
              <a:ext cx="22313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1543B74-E1D9-41ED-8355-BC6B0191C2A0}"/>
                </a:ext>
              </a:extLst>
            </p:cNvPr>
            <p:cNvSpPr txBox="1"/>
            <p:nvPr/>
          </p:nvSpPr>
          <p:spPr>
            <a:xfrm>
              <a:off x="2997732" y="3319066"/>
              <a:ext cx="22474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600" dirty="0"/>
                <a:t>n</a:t>
              </a:r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C60BC1-D471-48DE-8A7B-3C5085849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48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60"/>
    </mc:Choice>
    <mc:Fallback>
      <p:transition spd="slow" advTm="38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0" x="4129088" y="3633788"/>
          <p14:tracePt t="379" x="4129088" y="3629025"/>
          <p14:tracePt t="387" x="4133850" y="3619500"/>
          <p14:tracePt t="421" x="4162425" y="3581400"/>
          <p14:tracePt t="438" x="4181475" y="3567113"/>
          <p14:tracePt t="454" x="4195763" y="3557588"/>
          <p14:tracePt t="471" x="4210050" y="3548063"/>
          <p14:tracePt t="487" x="4224338" y="3538538"/>
          <p14:tracePt t="504" x="4233863" y="3533775"/>
          <p14:tracePt t="521" x="4238625" y="3529013"/>
          <p14:tracePt t="1363" x="4233863" y="3543300"/>
          <p14:tracePt t="1371" x="4229100" y="3552825"/>
          <p14:tracePt t="1404" x="4229100" y="3557588"/>
          <p14:tracePt t="1465" x="4229100" y="3576638"/>
          <p14:tracePt t="1473" x="4229100" y="3586163"/>
          <p14:tracePt t="1488" x="4229100" y="3590925"/>
          <p14:tracePt t="1504" x="4229100" y="3600450"/>
          <p14:tracePt t="1521" x="4229100" y="3614738"/>
          <p14:tracePt t="1538" x="4229100" y="3619500"/>
          <p14:tracePt t="1555" x="4229100" y="3624263"/>
          <p14:tracePt t="1588" x="4229100" y="3638550"/>
          <p14:tracePt t="1604" x="4238625" y="3643313"/>
          <p14:tracePt t="1622" x="4243388" y="3671888"/>
          <p14:tracePt t="1639" x="4252913" y="3733800"/>
          <p14:tracePt t="1655" x="4252913" y="3743325"/>
          <p14:tracePt t="2242" x="4257675" y="3743325"/>
          <p14:tracePt t="2250" x="4262438" y="3743325"/>
          <p14:tracePt t="2257" x="4267200" y="3743325"/>
          <p14:tracePt t="2298" x="4262438" y="3748088"/>
          <p14:tracePt t="3402" x="4267200" y="3748088"/>
          <p14:tracePt t="3554" x="4271963" y="3748088"/>
          <p14:tracePt t="3562" x="4281488" y="3748088"/>
          <p14:tracePt t="3594" x="4286250" y="3748088"/>
          <p14:tracePt t="3930" x="4300538" y="3748088"/>
          <p14:tracePt t="3938" x="4314825" y="3748088"/>
          <p14:tracePt t="3957" x="4329113" y="3757613"/>
          <p14:tracePt t="3974" x="4333875" y="3757613"/>
          <p14:tracePt t="4338" x="4324350" y="3757613"/>
          <p14:tracePt t="4346" x="4314825" y="3762375"/>
          <p14:tracePt t="4362" x="4310063" y="3762375"/>
          <p14:tracePt t="4377" x="4305300" y="3767138"/>
          <p14:tracePt t="4391" x="4291013" y="3786188"/>
          <p14:tracePt t="4407" x="4243388" y="3810000"/>
          <p14:tracePt t="4424" x="4152900" y="3862388"/>
          <p14:tracePt t="4441" x="3981450" y="3929063"/>
          <p14:tracePt t="4457" x="3900488" y="3938588"/>
          <p14:tracePt t="4473" x="3895725" y="3938588"/>
          <p14:tracePt t="4530" x="3905250" y="3938588"/>
          <p14:tracePt t="4586" x="3910013" y="3938588"/>
          <p14:tracePt t="4603" x="3924300" y="3938588"/>
          <p14:tracePt t="4609" x="3938588" y="3938588"/>
          <p14:tracePt t="4624" x="3952875" y="3938588"/>
          <p14:tracePt t="4642" x="3981450" y="3929063"/>
          <p14:tracePt t="4658" x="3986213" y="3924300"/>
          <p14:tracePt t="4690" x="3990975" y="3924300"/>
          <p14:tracePt t="4708" x="4005263" y="3924300"/>
          <p14:tracePt t="4724" x="4029075" y="3924300"/>
          <p14:tracePt t="4740" x="4071938" y="3924300"/>
          <p14:tracePt t="4758" x="4124325" y="3924300"/>
          <p14:tracePt t="4774" x="4191000" y="3924300"/>
          <p14:tracePt t="4791" x="4224338" y="3919538"/>
          <p14:tracePt t="4808" x="4224338" y="3914775"/>
          <p14:tracePt t="4824" x="4229100" y="3914775"/>
          <p14:tracePt t="4875" x="4233863" y="3914775"/>
          <p14:tracePt t="4891" x="4233863" y="3910013"/>
          <p14:tracePt t="4899" x="4224338" y="3900488"/>
          <p14:tracePt t="4907" x="4214813" y="3895725"/>
          <p14:tracePt t="4924" x="4176713" y="3895725"/>
          <p14:tracePt t="4941" x="4110038" y="3886200"/>
          <p14:tracePt t="4958" x="4090988" y="3886200"/>
          <p14:tracePt t="4974" x="4071938" y="3886200"/>
          <p14:tracePt t="5026" x="4067175" y="3886200"/>
          <p14:tracePt t="5034" x="4057650" y="3886200"/>
          <p14:tracePt t="5044" x="4052888" y="3886200"/>
          <p14:tracePt t="5058" x="4033838" y="3886200"/>
          <p14:tracePt t="5074" x="4019550" y="3886200"/>
          <p14:tracePt t="5091" x="3990975" y="3886200"/>
          <p14:tracePt t="5108" x="3943350" y="3886200"/>
          <p14:tracePt t="5124" x="3871913" y="3886200"/>
          <p14:tracePt t="5142" x="3795713" y="3886200"/>
          <p14:tracePt t="5158" x="3724275" y="3876675"/>
          <p14:tracePt t="5174" x="3652838" y="3867150"/>
          <p14:tracePt t="5191" x="3581400" y="3857625"/>
          <p14:tracePt t="5208" x="3538538" y="3848100"/>
          <p14:tracePt t="5224" x="3495675" y="3843338"/>
          <p14:tracePt t="5242" x="3448050" y="3843338"/>
          <p14:tracePt t="5258" x="3424238" y="3833813"/>
          <p14:tracePt t="5274" x="3409950" y="3833813"/>
          <p14:tracePt t="5292" x="3390900" y="3833813"/>
          <p14:tracePt t="5308" x="3367088" y="3833813"/>
          <p14:tracePt t="5324" x="3324225" y="3824288"/>
          <p14:tracePt t="5341" x="3267075" y="3814763"/>
          <p14:tracePt t="5358" x="3200400" y="3805238"/>
          <p14:tracePt t="5374" x="3133725" y="3805238"/>
          <p14:tracePt t="5391" x="3057525" y="3805238"/>
          <p14:tracePt t="5408" x="2981325" y="3805238"/>
          <p14:tracePt t="5425" x="2828925" y="3805238"/>
          <p14:tracePt t="5441" x="2700338" y="3805238"/>
          <p14:tracePt t="5458" x="2547938" y="3795713"/>
          <p14:tracePt t="5474" x="2390775" y="3795713"/>
          <p14:tracePt t="5491" x="2290763" y="3786188"/>
          <p14:tracePt t="5508" x="2200275" y="3771900"/>
          <p14:tracePt t="5525" x="2100263" y="3771900"/>
          <p14:tracePt t="5542" x="1995488" y="3771900"/>
          <p14:tracePt t="5558" x="1885950" y="3771900"/>
          <p14:tracePt t="5574" x="1757363" y="3771900"/>
          <p14:tracePt t="5592" x="1633538" y="3771900"/>
          <p14:tracePt t="5608" x="1528763" y="3771900"/>
          <p14:tracePt t="5610" x="1485900" y="3771900"/>
          <p14:tracePt t="5626" x="1409700" y="3771900"/>
          <p14:tracePt t="5641" x="1338263" y="3771900"/>
          <p14:tracePt t="5658" x="1262063" y="3771900"/>
          <p14:tracePt t="5674" x="1162050" y="3762375"/>
          <p14:tracePt t="5691" x="1076325" y="3743325"/>
          <p14:tracePt t="5708" x="1014413" y="3733800"/>
          <p14:tracePt t="5724" x="995363" y="3733800"/>
          <p14:tracePt t="5742" x="990600" y="3733800"/>
          <p14:tracePt t="5758" x="971550" y="3733800"/>
          <p14:tracePt t="5775" x="942975" y="3733800"/>
          <p14:tracePt t="5792" x="900113" y="3733800"/>
          <p14:tracePt t="5809" x="862013" y="3743325"/>
          <p14:tracePt t="5825" x="823913" y="3757613"/>
          <p14:tracePt t="5842" x="809625" y="3776663"/>
          <p14:tracePt t="5858" x="804863" y="3790950"/>
          <p14:tracePt t="5874" x="790575" y="3829050"/>
          <p14:tracePt t="5891" x="781050" y="3852863"/>
          <p14:tracePt t="5909" x="766763" y="3881438"/>
          <p14:tracePt t="5925" x="766763" y="3905250"/>
          <p14:tracePt t="5941" x="766763" y="3914775"/>
          <p14:tracePt t="5958" x="766763" y="3919538"/>
          <p14:tracePt t="5975" x="766763" y="3929063"/>
          <p14:tracePt t="5992" x="766763" y="3933825"/>
          <p14:tracePt t="6009" x="771525" y="3943350"/>
          <p14:tracePt t="6025" x="771525" y="3952875"/>
          <p14:tracePt t="6042" x="800100" y="3976688"/>
          <p14:tracePt t="6058" x="823913" y="4005263"/>
          <p14:tracePt t="6075" x="842963" y="4019550"/>
          <p14:tracePt t="6092" x="857250" y="4024313"/>
          <p14:tracePt t="6109" x="862013" y="4029075"/>
          <p14:tracePt t="6126" x="871538" y="4029075"/>
          <p14:tracePt t="6142" x="881063" y="4029075"/>
          <p14:tracePt t="6158" x="895350" y="4038600"/>
          <p14:tracePt t="6176" x="914400" y="4043363"/>
          <p14:tracePt t="6192" x="942975" y="4043363"/>
          <p14:tracePt t="6209" x="981075" y="4052888"/>
          <p14:tracePt t="6226" x="990600" y="4052888"/>
          <p14:tracePt t="6242" x="1000125" y="4052888"/>
          <p14:tracePt t="6259" x="1009650" y="4057650"/>
          <p14:tracePt t="6276" x="1028700" y="4062413"/>
          <p14:tracePt t="6292" x="1085850" y="4081463"/>
          <p14:tracePt t="6309" x="1152525" y="4100513"/>
          <p14:tracePt t="6325" x="1204913" y="4110038"/>
          <p14:tracePt t="6342" x="1257300" y="4114800"/>
          <p14:tracePt t="6359" x="1285875" y="4114800"/>
          <p14:tracePt t="6376" x="1333500" y="4129088"/>
          <p14:tracePt t="6392" x="1366838" y="4143375"/>
          <p14:tracePt t="6409" x="1433513" y="4162425"/>
          <p14:tracePt t="6425" x="1552575" y="4181475"/>
          <p14:tracePt t="6442" x="1628775" y="4191000"/>
          <p14:tracePt t="6458" x="1666875" y="4191000"/>
          <p14:tracePt t="6475" x="1695450" y="4191000"/>
          <p14:tracePt t="6492" x="1728788" y="4186238"/>
          <p14:tracePt t="6509" x="1747838" y="4176713"/>
          <p14:tracePt t="6526" x="1804988" y="4171950"/>
          <p14:tracePt t="6542" x="1866900" y="4171950"/>
          <p14:tracePt t="6559" x="1919288" y="4171950"/>
          <p14:tracePt t="6576" x="1971675" y="4171950"/>
          <p14:tracePt t="6592" x="2009775" y="4171950"/>
          <p14:tracePt t="6610" x="2085975" y="4171950"/>
          <p14:tracePt t="6625" x="2147888" y="4171950"/>
          <p14:tracePt t="6642" x="2238375" y="4171950"/>
          <p14:tracePt t="6659" x="2338388" y="4171950"/>
          <p14:tracePt t="6676" x="2414588" y="4171950"/>
          <p14:tracePt t="6692" x="2490788" y="4171950"/>
          <p14:tracePt t="6709" x="2557463" y="4171950"/>
          <p14:tracePt t="6726" x="2619375" y="4171950"/>
          <p14:tracePt t="6743" x="2671763" y="4171950"/>
          <p14:tracePt t="6760" x="2724150" y="4171950"/>
          <p14:tracePt t="6776" x="2776538" y="4171950"/>
          <p14:tracePt t="6779" x="2805113" y="4181475"/>
          <p14:tracePt t="6792" x="2819400" y="4181475"/>
          <p14:tracePt t="6810" x="2876550" y="4191000"/>
          <p14:tracePt t="6825" x="2895600" y="4191000"/>
          <p14:tracePt t="6842" x="2914650" y="4191000"/>
          <p14:tracePt t="6859" x="2928938" y="4191000"/>
          <p14:tracePt t="6876" x="2938463" y="4191000"/>
          <p14:tracePt t="6892" x="2952750" y="4191000"/>
          <p14:tracePt t="6909" x="2981325" y="4191000"/>
          <p14:tracePt t="6926" x="3009900" y="4191000"/>
          <p14:tracePt t="6943" x="3038475" y="4191000"/>
          <p14:tracePt t="6959" x="3057525" y="4191000"/>
          <p14:tracePt t="6976" x="3071813" y="4191000"/>
          <p14:tracePt t="6978" x="3086100" y="4191000"/>
          <p14:tracePt t="6992" x="3090863" y="4191000"/>
          <p14:tracePt t="7010" x="3109913" y="4191000"/>
          <p14:tracePt t="7026" x="3128963" y="4181475"/>
          <p14:tracePt t="7043" x="3148013" y="4181475"/>
          <p14:tracePt t="7059" x="3162300" y="4181475"/>
          <p14:tracePt t="7076" x="3176588" y="4176713"/>
          <p14:tracePt t="7093" x="3190875" y="4176713"/>
          <p14:tracePt t="7109" x="3195638" y="4176713"/>
          <p14:tracePt t="7125" x="3200400" y="4176713"/>
          <p14:tracePt t="7142" x="3205163" y="4176713"/>
          <p14:tracePt t="7159" x="3214688" y="4176713"/>
          <p14:tracePt t="7176" x="3219450" y="4176713"/>
          <p14:tracePt t="7194" x="3238500" y="4176713"/>
          <p14:tracePt t="7210" x="3243263" y="4176713"/>
          <p14:tracePt t="7226" x="3262313" y="4176713"/>
          <p14:tracePt t="7243" x="3281363" y="4176713"/>
          <p14:tracePt t="7259" x="3309938" y="4167188"/>
          <p14:tracePt t="7276" x="3324225" y="4167188"/>
          <p14:tracePt t="7293" x="3343275" y="4167188"/>
          <p14:tracePt t="7309" x="3348038" y="4162425"/>
          <p14:tracePt t="7327" x="3362325" y="4162425"/>
          <p14:tracePt t="7343" x="3371850" y="4162425"/>
          <p14:tracePt t="7360" x="3381375" y="4162425"/>
          <p14:tracePt t="7377" x="3386138" y="4162425"/>
          <p14:tracePt t="7379" x="3390900" y="4162425"/>
          <p14:tracePt t="7395" x="3400425" y="4162425"/>
          <p14:tracePt t="7410" x="3405188" y="4162425"/>
          <p14:tracePt t="7426" x="3409950" y="4162425"/>
          <p14:tracePt t="7443" x="3414713" y="4157663"/>
          <p14:tracePt t="7460" x="3429000" y="4157663"/>
          <p14:tracePt t="7477" x="3438525" y="4157663"/>
          <p14:tracePt t="7496" x="3448050" y="4148138"/>
          <p14:tracePt t="7510" x="3452813" y="4148138"/>
          <p14:tracePt t="7526" x="3457575" y="4148138"/>
          <p14:tracePt t="7543" x="3467100" y="4148138"/>
          <p14:tracePt t="7560" x="3476625" y="4148138"/>
          <p14:tracePt t="7577" x="3490913" y="4143375"/>
          <p14:tracePt t="7593" x="3509963" y="4133850"/>
          <p14:tracePt t="7610" x="3519488" y="4133850"/>
          <p14:tracePt t="7626" x="3538538" y="4129088"/>
          <p14:tracePt t="7643" x="3543300" y="4129088"/>
          <p14:tracePt t="7660" x="3552825" y="4124325"/>
          <p14:tracePt t="7694" x="3571875" y="4119563"/>
          <p14:tracePt t="7710" x="3571875" y="4114800"/>
          <p14:tracePt t="7727" x="3576638" y="4110038"/>
          <p14:tracePt t="7743" x="3590925" y="4105275"/>
          <p14:tracePt t="7760" x="3600450" y="4100513"/>
          <p14:tracePt t="7777" x="3609975" y="4090988"/>
          <p14:tracePt t="7793" x="3624263" y="4076700"/>
          <p14:tracePt t="7810" x="3638550" y="4057650"/>
          <p14:tracePt t="7826" x="3648075" y="4033838"/>
          <p14:tracePt t="7843" x="3662363" y="4014788"/>
          <p14:tracePt t="7860" x="3671888" y="3990975"/>
          <p14:tracePt t="7877" x="3676650" y="3971925"/>
          <p14:tracePt t="7893" x="3686175" y="3957638"/>
          <p14:tracePt t="7910" x="3686175" y="3943350"/>
          <p14:tracePt t="7926" x="3686175" y="3924300"/>
          <p14:tracePt t="7943" x="3686175" y="3919538"/>
          <p14:tracePt t="7960" x="3686175" y="3910013"/>
          <p14:tracePt t="7976" x="3686175" y="3905250"/>
          <p14:tracePt t="8067" x="3686175" y="3900488"/>
          <p14:tracePt t="8123" x="3686175" y="3895725"/>
          <p14:tracePt t="8145" x="3681413" y="3895725"/>
          <p14:tracePt t="8179" x="3676650" y="3895725"/>
          <p14:tracePt t="8225" x="3667125" y="3895725"/>
          <p14:tracePt t="8250" x="3662363" y="3895725"/>
          <p14:tracePt t="8274" x="3657600" y="3895725"/>
          <p14:tracePt t="8290" x="3648075" y="3895725"/>
          <p14:tracePt t="8298" x="3643313" y="3895725"/>
          <p14:tracePt t="8322" x="3638550" y="3895725"/>
          <p14:tracePt t="8354" x="3633788" y="3895725"/>
          <p14:tracePt t="8371" x="3624263" y="3895725"/>
          <p14:tracePt t="8378" x="3619500" y="3895725"/>
          <p14:tracePt t="8387" x="3614738" y="3895725"/>
          <p14:tracePt t="8395" x="3605213" y="3895725"/>
          <p14:tracePt t="8410" x="3586163" y="3895725"/>
          <p14:tracePt t="8427" x="3576638" y="3895725"/>
          <p14:tracePt t="8444" x="3567113" y="3895725"/>
          <p14:tracePt t="8461" x="3557588" y="3895725"/>
          <p14:tracePt t="8477" x="3548063" y="3895725"/>
          <p14:tracePt t="8494" x="3538538" y="3895725"/>
          <p14:tracePt t="8511" x="3524250" y="3895725"/>
          <p14:tracePt t="8527" x="3495675" y="3895725"/>
          <p14:tracePt t="8544" x="3457575" y="3895725"/>
          <p14:tracePt t="8562" x="3414713" y="3895725"/>
          <p14:tracePt t="8577" x="3395663" y="3895725"/>
          <p14:tracePt t="8594" x="3338513" y="3886200"/>
          <p14:tracePt t="8611" x="3314700" y="3881438"/>
          <p14:tracePt t="8627" x="3295650" y="3881438"/>
          <p14:tracePt t="8644" x="3267075" y="3881438"/>
          <p14:tracePt t="8661" x="3228975" y="3881438"/>
          <p14:tracePt t="8678" x="3186113" y="3881438"/>
          <p14:tracePt t="8694" x="3157538" y="3881438"/>
          <p14:tracePt t="8711" x="3148013" y="3881438"/>
          <p14:tracePt t="8762" x="3143250" y="3881438"/>
          <p14:tracePt t="8771" x="3128963" y="3881438"/>
          <p14:tracePt t="8779" x="3119438" y="3881438"/>
          <p14:tracePt t="8794" x="3071813" y="3881438"/>
          <p14:tracePt t="8810" x="3005138" y="3881438"/>
          <p14:tracePt t="8828" x="2952750" y="3881438"/>
          <p14:tracePt t="8844" x="2933700" y="3881438"/>
          <p14:tracePt t="8861" x="2914650" y="3881438"/>
          <p14:tracePt t="8878" x="2900363" y="3881438"/>
          <p14:tracePt t="8894" x="2890838" y="3881438"/>
          <p14:tracePt t="8911" x="2862263" y="3881438"/>
          <p14:tracePt t="8928" x="2809875" y="3881438"/>
          <p14:tracePt t="8944" x="2757488" y="3881438"/>
          <p14:tracePt t="8947" x="2733675" y="3881438"/>
          <p14:tracePt t="8962" x="2705100" y="3881438"/>
          <p14:tracePt t="8977" x="2686050" y="3881438"/>
          <p14:tracePt t="8994" x="2657475" y="3881438"/>
          <p14:tracePt t="9011" x="2633663" y="3881438"/>
          <p14:tracePt t="9027" x="2605088" y="3881438"/>
          <p14:tracePt t="9044" x="2566988" y="3871913"/>
          <p14:tracePt t="9061" x="2514600" y="3871913"/>
          <p14:tracePt t="9078" x="2438400" y="3862388"/>
          <p14:tracePt t="9094" x="2386013" y="3862388"/>
          <p14:tracePt t="9111" x="2333625" y="3852863"/>
          <p14:tracePt t="9128" x="2271713" y="3843338"/>
          <p14:tracePt t="9144" x="2219325" y="3833813"/>
          <p14:tracePt t="9162" x="2100263" y="3814763"/>
          <p14:tracePt t="9178" x="2028825" y="3805238"/>
          <p14:tracePt t="9194" x="1957388" y="3795713"/>
          <p14:tracePt t="9211" x="1890713" y="3786188"/>
          <p14:tracePt t="9228" x="1862138" y="3776663"/>
          <p14:tracePt t="9244" x="1833563" y="3776663"/>
          <p14:tracePt t="9261" x="1804988" y="3776663"/>
          <p14:tracePt t="9277" x="1785938" y="3776663"/>
          <p14:tracePt t="9294" x="1757363" y="3776663"/>
          <p14:tracePt t="9311" x="1728788" y="3776663"/>
          <p14:tracePt t="9328" x="1700213" y="3776663"/>
          <p14:tracePt t="9344" x="1681163" y="3776663"/>
          <p14:tracePt t="9362" x="1657350" y="3776663"/>
          <p14:tracePt t="9378" x="1633538" y="3776663"/>
          <p14:tracePt t="9394" x="1609725" y="3776663"/>
          <p14:tracePt t="9411" x="1562100" y="3776663"/>
          <p14:tracePt t="9428" x="1519238" y="3776663"/>
          <p14:tracePt t="9444" x="1457325" y="3800475"/>
          <p14:tracePt t="9462" x="1404938" y="3824288"/>
          <p14:tracePt t="9478" x="1390650" y="3838575"/>
          <p14:tracePt t="9495" x="1376363" y="3848100"/>
          <p14:tracePt t="9528" x="1371600" y="3848100"/>
          <p14:tracePt t="9544" x="1366838" y="3848100"/>
          <p14:tracePt t="9931" x="1362075" y="3848100"/>
          <p14:tracePt t="9987" x="1357313" y="3848100"/>
          <p14:tracePt t="10018" x="1352550" y="3848100"/>
          <p14:tracePt t="10059" x="1343025" y="3862388"/>
          <p14:tracePt t="10065" x="1343025" y="3867150"/>
          <p14:tracePt t="10081" x="1338263" y="3867150"/>
          <p14:tracePt t="10095" x="1333500" y="3871913"/>
          <p14:tracePt t="10322" x="1328738" y="3871913"/>
          <p14:tracePt t="10882" x="1319213" y="3871913"/>
          <p14:tracePt t="10891" x="1295400" y="3871913"/>
          <p14:tracePt t="10898" x="1271588" y="3881438"/>
          <p14:tracePt t="10913" x="1243013" y="3890963"/>
          <p14:tracePt t="10930" x="1228725" y="3890963"/>
          <p14:tracePt t="10945" x="1195388" y="3905250"/>
          <p14:tracePt t="10962" x="1166813" y="3910013"/>
          <p14:tracePt t="10979" x="1133475" y="3919538"/>
          <p14:tracePt t="10996" x="1066800" y="3938588"/>
          <p14:tracePt t="11012" x="971550" y="3962400"/>
          <p14:tracePt t="11029" x="904875" y="3995738"/>
          <p14:tracePt t="11046" x="852488" y="4014788"/>
          <p14:tracePt t="11062" x="828675" y="4029075"/>
          <p14:tracePt t="11080" x="814388" y="4043363"/>
          <p14:tracePt t="11096" x="804863" y="4057650"/>
          <p14:tracePt t="11098" x="795338" y="4067175"/>
          <p14:tracePt t="11114" x="785813" y="4071938"/>
          <p14:tracePt t="11129" x="781050" y="4081463"/>
          <p14:tracePt t="11162" x="776288" y="4086225"/>
          <p14:tracePt t="11179" x="776288" y="4090988"/>
          <p14:tracePt t="11196" x="776288" y="4095750"/>
          <p14:tracePt t="11213" x="776288" y="4110038"/>
          <p14:tracePt t="11230" x="776288" y="4129088"/>
          <p14:tracePt t="11246" x="776288" y="4157663"/>
          <p14:tracePt t="11264" x="776288" y="4186238"/>
          <p14:tracePt t="11280" x="781050" y="4210050"/>
          <p14:tracePt t="11281" x="781050" y="4214813"/>
          <p14:tracePt t="11296" x="781050" y="4219575"/>
          <p14:tracePt t="11330" x="781050" y="4229100"/>
          <p14:tracePt t="11363" x="785813" y="4238625"/>
          <p14:tracePt t="11379" x="785813" y="4252913"/>
          <p14:tracePt t="11397" x="785813" y="4262438"/>
          <p14:tracePt t="11413" x="785813" y="4286250"/>
          <p14:tracePt t="11430" x="785813" y="4305300"/>
          <p14:tracePt t="11447" x="785813" y="4314825"/>
          <p14:tracePt t="11464" x="785813" y="4333875"/>
          <p14:tracePt t="11480" x="795338" y="4343400"/>
          <p14:tracePt t="11482" x="800100" y="4357688"/>
          <p14:tracePt t="11496" x="800100" y="4367213"/>
          <p14:tracePt t="11513" x="823913" y="4400550"/>
          <p14:tracePt t="11529" x="833438" y="4414838"/>
          <p14:tracePt t="11546" x="842963" y="4433888"/>
          <p14:tracePt t="11563" x="852488" y="4438650"/>
          <p14:tracePt t="11579" x="857250" y="4443413"/>
          <p14:tracePt t="11597" x="862013" y="4448175"/>
          <p14:tracePt t="11613" x="866775" y="4452938"/>
          <p14:tracePt t="11630" x="885825" y="4462463"/>
          <p14:tracePt t="11647" x="904875" y="4476750"/>
          <p14:tracePt t="11663" x="947738" y="4486275"/>
          <p14:tracePt t="11680" x="985838" y="4500563"/>
          <p14:tracePt t="11697" x="1028700" y="4500563"/>
          <p14:tracePt t="11713" x="1042988" y="4500563"/>
          <p14:tracePt t="11730" x="1066800" y="4500563"/>
          <p14:tracePt t="11747" x="1095375" y="4500563"/>
          <p14:tracePt t="11763" x="1123950" y="4500563"/>
          <p14:tracePt t="11780" x="1185863" y="4500563"/>
          <p14:tracePt t="11797" x="1257300" y="4500563"/>
          <p14:tracePt t="11813" x="1323975" y="4500563"/>
          <p14:tracePt t="11830" x="1366838" y="4500563"/>
          <p14:tracePt t="11847" x="1395413" y="4500563"/>
          <p14:tracePt t="11864" x="1400175" y="4500563"/>
          <p14:tracePt t="11866" x="1404938" y="4500563"/>
          <p14:tracePt t="11881" x="1414463" y="4500563"/>
          <p14:tracePt t="11962" x="1419225" y="4500563"/>
          <p14:tracePt t="11994" x="1433513" y="4500563"/>
          <p14:tracePt t="12010" x="1438275" y="4500563"/>
          <p14:tracePt t="12091" x="1452563" y="4500563"/>
          <p14:tracePt t="12099" x="1462088" y="4500563"/>
          <p14:tracePt t="12107" x="1485900" y="4500563"/>
          <p14:tracePt t="12115" x="1519238" y="4500563"/>
          <p14:tracePt t="12130" x="1595438" y="4510088"/>
          <p14:tracePt t="12147" x="1638300" y="4510088"/>
          <p14:tracePt t="12163" x="1657350" y="4510088"/>
          <p14:tracePt t="12449" x="1666875" y="4514850"/>
          <p14:tracePt t="18515" x="1676400" y="4491038"/>
          <p14:tracePt t="18521" x="1700213" y="4424363"/>
          <p14:tracePt t="18531" x="1709738" y="4371975"/>
          <p14:tracePt t="18538" x="1709738" y="4357688"/>
          <p14:tracePt t="18552" x="1719263" y="4333875"/>
          <p14:tracePt t="18568" x="1719263" y="4291013"/>
          <p14:tracePt t="18585" x="1724025" y="4248150"/>
          <p14:tracePt t="18602" x="1724025" y="4243388"/>
          <p14:tracePt t="18619" x="1724025" y="4238625"/>
          <p14:tracePt t="18635" x="1724025" y="4233863"/>
          <p14:tracePt t="18652" x="1709738" y="4229100"/>
          <p14:tracePt t="18669" x="1685925" y="4219575"/>
          <p14:tracePt t="18685" x="1676400" y="4214813"/>
          <p14:tracePt t="18703" x="1666875" y="4214813"/>
          <p14:tracePt t="18719" x="1666875" y="4210050"/>
          <p14:tracePt t="18736" x="1657350" y="4210050"/>
          <p14:tracePt t="18753" x="1638300" y="4200525"/>
          <p14:tracePt t="18755" x="1628775" y="4200525"/>
          <p14:tracePt t="18769" x="1600200" y="4195763"/>
          <p14:tracePt t="18785" x="1571625" y="4186238"/>
          <p14:tracePt t="18802" x="1533525" y="4176713"/>
          <p14:tracePt t="18819" x="1485900" y="4162425"/>
          <p14:tracePt t="18836" x="1447800" y="4152900"/>
          <p14:tracePt t="18853" x="1433513" y="4143375"/>
          <p14:tracePt t="18870" x="1419225" y="4143375"/>
          <p14:tracePt t="18902" x="1414463" y="4143375"/>
          <p14:tracePt t="18919" x="1409700" y="4143375"/>
          <p14:tracePt t="18936" x="1404938" y="4143375"/>
          <p14:tracePt t="18952" x="1390650" y="4143375"/>
          <p14:tracePt t="19010" x="1395413" y="4143375"/>
          <p14:tracePt t="19018" x="1404938" y="4143375"/>
          <p14:tracePt t="19035" x="1414463" y="4143375"/>
          <p14:tracePt t="19052" x="1438275" y="4148138"/>
          <p14:tracePt t="19069" x="1443038" y="4152900"/>
          <p14:tracePt t="19086" x="1471613" y="4152900"/>
          <p14:tracePt t="19102" x="1538288" y="4162425"/>
          <p14:tracePt t="19119" x="1643063" y="4171950"/>
          <p14:tracePt t="19136" x="1766888" y="4191000"/>
          <p14:tracePt t="19152" x="1876425" y="4200525"/>
          <p14:tracePt t="19170" x="1971675" y="4219575"/>
          <p14:tracePt t="19186" x="2028825" y="4219575"/>
          <p14:tracePt t="19202" x="2076450" y="4229100"/>
          <p14:tracePt t="19219" x="2138363" y="4238625"/>
          <p14:tracePt t="19236" x="2233613" y="4238625"/>
          <p14:tracePt t="19252" x="2347913" y="4248150"/>
          <p14:tracePt t="19269" x="2466975" y="4262438"/>
          <p14:tracePt t="19286" x="2586038" y="4262438"/>
          <p14:tracePt t="19303" x="2700338" y="4262438"/>
          <p14:tracePt t="19320" x="2824163" y="4262438"/>
          <p14:tracePt t="19337" x="3086100" y="4262438"/>
          <p14:tracePt t="19353" x="3257550" y="4262438"/>
          <p14:tracePt t="19369" x="3405188" y="4262438"/>
          <p14:tracePt t="19386" x="3529013" y="4262438"/>
          <p14:tracePt t="19403" x="3657600" y="4271963"/>
          <p14:tracePt t="19419" x="3748088" y="4281488"/>
          <p14:tracePt t="19436" x="3824288" y="4291013"/>
          <p14:tracePt t="19453" x="3900488" y="4291013"/>
          <p14:tracePt t="19469" x="3962400" y="4291013"/>
          <p14:tracePt t="19486" x="4043363" y="4291013"/>
          <p14:tracePt t="19503" x="4090988" y="4291013"/>
          <p14:tracePt t="19520" x="4143375" y="4291013"/>
          <p14:tracePt t="19536" x="4181475" y="4291013"/>
          <p14:tracePt t="19555" x="4238625" y="4286250"/>
          <p14:tracePt t="19569" x="4291013" y="4267200"/>
          <p14:tracePt t="19586" x="4348163" y="4248150"/>
          <p14:tracePt t="19603" x="4395788" y="4229100"/>
          <p14:tracePt t="19619" x="4405313" y="4219575"/>
          <p14:tracePt t="19636" x="4419600" y="4214813"/>
          <p14:tracePt t="19653" x="4429125" y="4205288"/>
          <p14:tracePt t="19670" x="4433888" y="4205288"/>
          <p14:tracePt t="19687" x="4448175" y="4205288"/>
          <p14:tracePt t="19703" x="4452938" y="4195763"/>
          <p14:tracePt t="19720" x="4467225" y="4181475"/>
          <p14:tracePt t="19736" x="4491038" y="4157663"/>
          <p14:tracePt t="19753" x="4500563" y="4143375"/>
          <p14:tracePt t="19770" x="4510088" y="4105275"/>
          <p14:tracePt t="19786" x="4514850" y="4086225"/>
          <p14:tracePt t="19803" x="4514850" y="4062413"/>
          <p14:tracePt t="19819" x="4514850" y="4052888"/>
          <p14:tracePt t="19837" x="4514850" y="4043363"/>
          <p14:tracePt t="19882" x="4505325" y="4043363"/>
          <p14:tracePt t="19898" x="4500563" y="4043363"/>
          <p14:tracePt t="19915" x="4491038" y="4038600"/>
          <p14:tracePt t="19931" x="4476750" y="4038600"/>
          <p14:tracePt t="19945" x="4471988" y="4038600"/>
          <p14:tracePt t="19954" x="4467225" y="4033838"/>
          <p14:tracePt t="19970" x="4457700" y="4019550"/>
          <p14:tracePt t="19986" x="4452938" y="4010025"/>
          <p14:tracePt t="20003" x="4438650" y="4000500"/>
          <p14:tracePt t="20020" x="4414838" y="3986213"/>
          <p14:tracePt t="20037" x="4376738" y="3967163"/>
          <p14:tracePt t="20053" x="4348163" y="3952875"/>
          <p14:tracePt t="20070" x="4319588" y="3948113"/>
          <p14:tracePt t="20087" x="4305300" y="3938588"/>
          <p14:tracePt t="20103" x="4281488" y="3933825"/>
          <p14:tracePt t="20120" x="4252913" y="3924300"/>
          <p14:tracePt t="20138" x="4210050" y="3924300"/>
          <p14:tracePt t="20153" x="4186238" y="3924300"/>
          <p14:tracePt t="20170" x="4138613" y="3914775"/>
          <p14:tracePt t="20186" x="4133850" y="3914775"/>
          <p14:tracePt t="20203" x="4124325" y="3914775"/>
          <p14:tracePt t="20283" x="4129088" y="3914775"/>
          <p14:tracePt t="20289" x="4133850" y="3914775"/>
          <p14:tracePt t="20299" x="4138613" y="3914775"/>
          <p14:tracePt t="20314" x="4148138" y="3914775"/>
          <p14:tracePt t="20323" x="4152900" y="3914775"/>
          <p14:tracePt t="20346" x="4157663" y="3914775"/>
          <p14:tracePt t="20427" x="4171950" y="3914775"/>
          <p14:tracePt t="20434" x="4176713" y="3914775"/>
          <p14:tracePt t="20443" x="4186238" y="3914775"/>
          <p14:tracePt t="20453" x="4191000" y="3914775"/>
          <p14:tracePt t="20471" x="4195763" y="3914775"/>
          <p14:tracePt t="20487" x="4205288" y="3914775"/>
          <p14:tracePt t="20540" x="4210050" y="3914775"/>
          <p14:tracePt t="20547" x="4214813" y="3914775"/>
          <p14:tracePt t="20555" x="4219575" y="3914775"/>
          <p14:tracePt t="20570" x="4233863" y="3914775"/>
          <p14:tracePt t="20587" x="4238625" y="3914775"/>
          <p14:tracePt t="20604" x="4243388" y="3914775"/>
          <p14:tracePt t="20621" x="4252913" y="3914775"/>
          <p14:tracePt t="20778" x="4252913" y="3910013"/>
          <p14:tracePt t="20787" x="4229100" y="3900488"/>
          <p14:tracePt t="20838" x="4186238" y="3900488"/>
          <p14:tracePt t="20854" x="4176713" y="3900488"/>
          <p14:tracePt t="20871" x="4148138" y="3900488"/>
          <p14:tracePt t="20887" x="4119563" y="3900488"/>
          <p14:tracePt t="20904" x="4081463" y="3905250"/>
          <p14:tracePt t="20921" x="4014788" y="3914775"/>
          <p14:tracePt t="20938" x="3981450" y="3924300"/>
          <p14:tracePt t="20955" x="3976688" y="3924300"/>
          <p14:tracePt t="21403" x="3957638" y="3924300"/>
          <p14:tracePt t="21409" x="3862388" y="3976688"/>
          <p14:tracePt t="21438" x="3333750" y="4057650"/>
          <p14:tracePt t="21454" x="2995613" y="4105275"/>
          <p14:tracePt t="21471" x="2719388" y="4152900"/>
          <p14:tracePt t="21488" x="2552700" y="4176713"/>
          <p14:tracePt t="21504" x="2443163" y="4219575"/>
          <p14:tracePt t="21506" x="2395538" y="4243388"/>
          <p14:tracePt t="21521" x="2309813" y="4291013"/>
          <p14:tracePt t="21538" x="2233613" y="4333875"/>
          <p14:tracePt t="21554" x="2157413" y="4362450"/>
          <p14:tracePt t="21572" x="2114550" y="4376738"/>
          <p14:tracePt t="21588" x="2095500" y="4386263"/>
          <p14:tracePt t="21605" x="2081213" y="4386263"/>
          <p14:tracePt t="21621" x="2071688" y="4386263"/>
          <p14:tracePt t="21638" x="2033588" y="4386263"/>
          <p14:tracePt t="21655" x="1966913" y="4386263"/>
          <p14:tracePt t="21672" x="1862138" y="4357688"/>
          <p14:tracePt t="21688" x="1762125" y="4329113"/>
          <p14:tracePt t="21690" x="1709738" y="4319588"/>
          <p14:tracePt t="21705" x="1657350" y="4295775"/>
          <p14:tracePt t="21721" x="1543050" y="4267200"/>
          <p14:tracePt t="21738" x="1504950" y="4248150"/>
          <p14:tracePt t="21755" x="1481138" y="4243388"/>
          <p14:tracePt t="21772" x="1462088" y="4238625"/>
          <p14:tracePt t="21788" x="1443038" y="4229100"/>
          <p14:tracePt t="21805" x="1381125" y="4229100"/>
          <p14:tracePt t="21821" x="1304925" y="4229100"/>
          <p14:tracePt t="21838" x="1238250" y="4229100"/>
          <p14:tracePt t="21855" x="1195388" y="4229100"/>
          <p14:tracePt t="21872" x="1157288" y="4243388"/>
          <p14:tracePt t="21889" x="1123950" y="4257675"/>
          <p14:tracePt t="21905" x="1100138" y="4281488"/>
          <p14:tracePt t="21922" x="1090613" y="4295775"/>
          <p14:tracePt t="21938" x="1052513" y="4338638"/>
          <p14:tracePt t="21955" x="1042988" y="4367213"/>
          <p14:tracePt t="21972" x="1038225" y="4395788"/>
          <p14:tracePt t="21989" x="1038225" y="4419600"/>
          <p14:tracePt t="22005" x="1038225" y="4438650"/>
          <p14:tracePt t="22022" x="1038225" y="4467225"/>
          <p14:tracePt t="22039" x="1062038" y="4505325"/>
          <p14:tracePt t="22055" x="1119188" y="4533900"/>
          <p14:tracePt t="22072" x="1195388" y="4562475"/>
          <p14:tracePt t="22089" x="1314450" y="4595813"/>
          <p14:tracePt t="22105" x="1566863" y="4633913"/>
          <p14:tracePt t="22122" x="1733550" y="4657725"/>
          <p14:tracePt t="22138" x="1871663" y="4657725"/>
          <p14:tracePt t="22155" x="1976438" y="4657725"/>
          <p14:tracePt t="22172" x="2066925" y="4657725"/>
          <p14:tracePt t="22189" x="2147888" y="4629150"/>
          <p14:tracePt t="22205" x="2214563" y="4610100"/>
          <p14:tracePt t="22222" x="2281238" y="4591050"/>
          <p14:tracePt t="22239" x="2343150" y="4576763"/>
          <p14:tracePt t="22255" x="2390775" y="4567238"/>
          <p14:tracePt t="22257" x="2419350" y="4557713"/>
          <p14:tracePt t="22272" x="2428875" y="4557713"/>
          <p14:tracePt t="22289" x="2486025" y="4548188"/>
          <p14:tracePt t="22306" x="2524125" y="4548188"/>
          <p14:tracePt t="22322" x="2590800" y="4538663"/>
          <p14:tracePt t="22339" x="2657475" y="4519613"/>
          <p14:tracePt t="22355" x="2709863" y="4500563"/>
          <p14:tracePt t="22372" x="2733675" y="4495800"/>
          <p14:tracePt t="22389" x="2752725" y="4495800"/>
          <p14:tracePt t="22474" x="2752725" y="4491038"/>
          <p14:tracePt t="22482" x="2771775" y="4486275"/>
          <p14:tracePt t="22491" x="2809875" y="4486275"/>
          <p14:tracePt t="22505" x="2886075" y="4476750"/>
          <p14:tracePt t="22522" x="2990850" y="4467225"/>
          <p14:tracePt t="22539" x="3105150" y="4457700"/>
          <p14:tracePt t="22556" x="3224213" y="4433888"/>
          <p14:tracePt t="22572" x="3309938" y="4433888"/>
          <p14:tracePt t="22589" x="3324225" y="4433888"/>
          <p14:tracePt t="34267" x="3338513" y="4433888"/>
          <p14:tracePt t="34274" x="3343275" y="4433888"/>
          <p14:tracePt t="34283" x="3357563" y="4433888"/>
          <p14:tracePt t="34315" x="3381375" y="4433888"/>
          <p14:tracePt t="34332" x="3395663" y="4429125"/>
          <p14:tracePt t="34349" x="3405188" y="4419600"/>
          <p14:tracePt t="34365" x="3409950" y="4410075"/>
          <p14:tracePt t="34382" x="3424238" y="4400550"/>
          <p14:tracePt t="34442" x="3429000" y="4400550"/>
          <p14:tracePt t="34466" x="3429000" y="4424363"/>
          <p14:tracePt t="34491" x="3429000" y="4429125"/>
          <p14:tracePt t="35194" x="3433763" y="4424363"/>
          <p14:tracePt t="35201" x="3433763" y="4414838"/>
          <p14:tracePt t="35216" x="3433763" y="4405313"/>
          <p14:tracePt t="35232" x="3424238" y="4391025"/>
          <p14:tracePt t="35249" x="3419475" y="4371975"/>
          <p14:tracePt t="35266" x="3419475" y="4367213"/>
          <p14:tracePt t="35809" x="3419475" y="4362450"/>
          <p14:tracePt t="35818" x="3419475" y="4338638"/>
          <p14:tracePt t="35866" x="3419475" y="4262438"/>
          <p14:tracePt t="35883" x="3419475" y="4248150"/>
          <p14:tracePt t="35900" x="3419475" y="4233863"/>
          <p14:tracePt t="36042" x="3419475" y="4219575"/>
          <p14:tracePt t="36051" x="3419475" y="4205288"/>
          <p14:tracePt t="36066" x="3419475" y="4200525"/>
          <p14:tracePt t="36083" x="3419475" y="4191000"/>
          <p14:tracePt t="36179" x="3419475" y="4200525"/>
          <p14:tracePt t="36185" x="3419475" y="4205288"/>
          <p14:tracePt t="36200" x="3419475" y="4214813"/>
          <p14:tracePt t="36217" x="3419475" y="4233863"/>
          <p14:tracePt t="36233" x="3386138" y="4276725"/>
          <p14:tracePt t="36250" x="3328988" y="4319588"/>
          <p14:tracePt t="36754" x="3324225" y="4324350"/>
          <p14:tracePt t="36762" x="3319463" y="4324350"/>
          <p14:tracePt t="36874" x="3314700" y="4324350"/>
          <p14:tracePt t="36898" x="3305175" y="43243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2534.683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x}_k = \mat{F}_k\vec{x}_{k-1} + \vec{w}_k\hspace{2cm} \vec{w}_k\sim \mathcal{N}(\vec{0}, \mat{Q}_k)&#10;\end{equation*}&#10;\end{document}"/>
  <p:tag name="IGUANATEXSIZE" val="16"/>
  <p:tag name="IGUANATEXCURSOR" val="312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.4983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dots&#10;\end{equation*}&#10;\end{document}"/>
  <p:tag name="IGUANATEXSIZE" val="16"/>
  <p:tag name="IGUANATEXCURSOR" val="265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2091.489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x}_k = \mat{F}_k\vec{x}_{k-1} + \vec{w}_k\hspace{0.75cm} \vec{w}_k\sim \mathcal{N}(\vec{0}, \mat{Q}_k)&#10;\end{equation*}&#10;\end{document}"/>
  <p:tag name="IGUANATEXSIZE" val="16"/>
  <p:tag name="IGUANATEXCURSOR" val="323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2887.889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_{k,i} = \mat{H}_{k,i}\vec{x}_k + \vec{v}_{k,i}\hspace{0.75cm}\vec{v}_{k,i}\sim \mathcal{N}(\vec{0}, \mat{R}_{k,i})\,,\ 1\leq i \leq n&#10;\end{equation*}&#10;\end{document}"/>
  <p:tag name="IGUANATEXSIZE" val="16"/>
  <p:tag name="IGUANATEXCURSOR" val="33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1232.84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'_{k,i}\,,\ \mathsf{sk}_i\hspace{0.75cm}1\leq i \leq n&#10;\end{equation*}&#10;\end{document}"/>
  <p:tag name="IGUANATEXSIZE" val="14.29"/>
  <p:tag name="IGUANATEXCURSOR" val="273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65.99173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#10;\end{equation*}&#10;\end{document}"/>
  <p:tag name="IGUANATEXSIZE" val="15.88"/>
  <p:tag name="IGUANATEXCURSOR" val="26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51.7435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q&#10;\end{equation*}&#10;\end{document}"/>
  <p:tag name="IGUANATEXSIZE" val="16"/>
  <p:tag name="IGUANATEXCURSOR" val="26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2.1747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1\leq q \leq n\right)&#10;\end{equation*}&#10;\end{document}"/>
  <p:tag name="IGUANATEXSIZE" val="15.88"/>
  <p:tag name="IGUANATEXCURSOR" val="27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3.674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0\leq p \leq n\right)&#10;\end{equation*}&#10;\end{document}"/>
  <p:tag name="IGUANATEXSIZE" val="15.88"/>
  <p:tag name="IGUANATEXCURSOR" val="285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788.15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\text{privilege, access}]}&#10;\end{equation*}&#10;\end{document}"/>
  <p:tag name="IGUANATEXSIZE" val="16"/>
  <p:tag name="IGUANATEXCURSOR" val="295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65.99173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#10;\end{equation*}&#10;\end{document}"/>
  <p:tag name="IGUANATEXSIZE" val="15.88"/>
  <p:tag name="IGUANATEXCURSOR" val="26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9809"/>
  <p:tag name="ORIGINALWIDTH" val="2368.20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_k = \mat{H}_k\vec{x}_k + \vec{v}_k\hspace{2cm}\vec{v}_k\sim \mathcal{N}(\vec{0}, \mat{R}_k)&#10;\end{equation*}&#10;\end{document}"/>
  <p:tag name="IGUANATEXSIZE" val="16"/>
  <p:tag name="IGUANATEXCURSOR" val="31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51.7435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q&#10;\end{equation*}&#10;\end{document}"/>
  <p:tag name="IGUANATEXSIZE" val="16"/>
  <p:tag name="IGUANATEXCURSOR" val="26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2.1747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1\leq q \leq n\right)&#10;\end{equation*}&#10;\end{document}"/>
  <p:tag name="IGUANATEXSIZE" val="15.88"/>
  <p:tag name="IGUANATEXCURSOR" val="27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3.674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0\leq p \leq n\right)&#10;\end{equation*}&#10;\end{document}"/>
  <p:tag name="IGUANATEXSIZE" val="15.88"/>
  <p:tag name="IGUANATEXCURSOR" val="285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788.15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\text{privilege, access}]}&#10;\end{equation*}&#10;\end{document}"/>
  <p:tag name="IGUANATEXSIZE" val="16"/>
  <p:tag name="IGUANATEXCURSOR" val="295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65.99173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#10;\end{equation*}&#10;\end{document}"/>
  <p:tag name="IGUANATEXSIZE" val="15.88"/>
  <p:tag name="IGUANATEXCURSOR" val="26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51.7435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q&#10;\end{equation*}&#10;\end{document}"/>
  <p:tag name="IGUANATEXSIZE" val="16"/>
  <p:tag name="IGUANATEXCURSOR" val="26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2.1747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1\leq q \leq n\right)&#10;\end{equation*}&#10;\end{document}"/>
  <p:tag name="IGUANATEXSIZE" val="15.88"/>
  <p:tag name="IGUANATEXCURSOR" val="27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03.674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left(0\leq p \leq n\right)&#10;\end{equation*}&#10;\end{document}"/>
  <p:tag name="IGUANATEXSIZE" val="15.88"/>
  <p:tag name="IGUANATEXCURSOR" val="285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788.15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\text{privilege, access}]}&#10;\end{equation*}&#10;\end{document}"/>
  <p:tag name="IGUANATEXSIZE" val="16"/>
  <p:tag name="IGUANATEXCURSOR" val="295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4.222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q]}&#10;\end{equation*}&#10;\end{document}"/>
  <p:tag name="IGUANATEXSIZE" val="16"/>
  <p:tag name="IGUANATEXCURSOR" val="279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304"/>
  <p:tag name="ORIGINALWIDTH" val="4060.742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^\prime_k = \vec{y}_k+\vec{g}_k = \mat{H}_k \vec{x}_k + \vec{v}_k + \vec{g}_k\hspace{2cm} \vec{v}_k \sim \mathcal{N}(\vec{0},\mat{R}_k)\,,\ \vec{g}_k\ \dot{\sim}\ \mathcal{N}(\vec{0}, \mat{Z})&#10;\end{equation*}&#10;\end{document}"/>
  <p:tag name="IGUANATEXSIZE" val="16"/>
  <p:tag name="IGUANATEXCURSOR" val="300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7.9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5.7218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q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802.3997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'_{k,i}\,,\ 1\leq i \leq q&#10;\end{equation*}&#10;\end{document}"/>
  <p:tag name="IGUANATEXSIZE" val="16"/>
  <p:tag name="IGUANATEXCURSOR" val="284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1075.36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'_{k,i}\,,\ \mathsf{sk}_i\,,\ 1\leq i \leq p&#10;\end{equation*}&#10;\end{document}"/>
  <p:tag name="IGUANATEXSIZE" val="16"/>
  <p:tag name="IGUANATEXCURSOR" val="302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1864.267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'_{k,i}\,,\ 1\leq i \leq q\hspace{0.75cm}\mathsf{sk}_j\,,\ 1\leq j \leq p&#10;\end{equation*}&#10;\end{document}"/>
  <p:tag name="IGUANATEXSIZE" val="16"/>
  <p:tag name="IGUANATEXCURSOR" val="345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36.970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n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7.9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36.970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n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7.9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7.9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1.4548"/>
  <p:tag name="ORIGINALWIDTH" val="2077.99"/>
  <p:tag name="LATEXADDIN" val="\documentclass{article}&#10;\usepackage{amsmath}&#10;\pagestyle{empty}&#10;&#10;% Vector&#10;\renewcommand{\vec}[1]{\ensuremath{{\underline{#1}}}}&#10;% Matrix&#10;\newcommand{\mat}[1]{{\ensuremath{{\mathbf{#1}}}}}&#10;&#10;\begin{document}&#10;&#10;$\mathsf{Setup}\left(\mathcal{M}_S, \mathcal{M}_M, \kappa\right),$&#10;&#10;$\mathsf{Noise}\left(\mathsf{pub},\mathsf{sk},k,\mathcal{M}_S, \mathcal{M}_M,\vec{y}_1,\dots,\vec{y}_k\right)$&#10;&#10;&#10;\end{document}"/>
  <p:tag name="IGUANATEXSIZE" val="16"/>
  <p:tag name="IGUANATEXCURSOR" val="367"/>
  <p:tag name="TRANSPARENCY" val="True"/>
  <p:tag name="FILENAME" val=""/>
  <p:tag name="LATEXENGINEID" val="0"/>
  <p:tag name="TEMPFOLDER" val="c:\temp\"/>
  <p:tag name="LATEXFORMHEIGHT" val="396"/>
  <p:tag name="LATEXFORMWIDTH" val="463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38.4702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n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65.99173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#10;\end{equation*}&#10;\end{document}"/>
  <p:tag name="IGUANATEXSIZE" val="15.88"/>
  <p:tag name="IGUANATEXCURSOR" val="26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36.970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n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7.9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7.9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38.4702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n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35.7331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sk}_i&#10;\end{equation*}&#10;\end{document}"/>
  <p:tag name="IGUANATEXSIZE" val="15.88"/>
  <p:tag name="IGUANATEXCURSOR" val="27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497.9377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1\leq i \leq n&#10;\end{equation*}&#10;\end{document}"/>
  <p:tag name="IGUANATEXSIZE" val="16"/>
  <p:tag name="IGUANATEXCURSOR" val="279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3469.06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begin{bmatrix}&#10;\vec{g}_{k,1}\\&#10;\vdots\\&#10;\vec{g}_{k,n}&#10;\end{bmatrix}&#10;\sim\mathcal{N}\left(\vec{0},\mat{S}^{(n)}\right)\hspace{0.75cm}&#10;\mat{S}^{(n)}=&#10;  \begin{bmatrix}&#10;    \mat{Z} &amp; \cdots &amp; \mat{Z}\\&#10;    \vdots &amp; \ddots &amp; \vdots\\&#10;    \mat{Z} &amp; \cdots &amp; \mat{Z}\\&#10;  \end{bmatrix}+&#10;  \begin{bmatrix}&#10;    \mat{Y} &amp; \mat{0} &amp; \mat{0}\\&#10;    \mat{0} &amp; \ddots &amp; \mat{0}\\&#10;    \mat{0} &amp; \mat{0} &amp; \mat{Y}\\&#10;  \end{bmatrix}&#10;\end{equation*}&#10;\end{document}"/>
  <p:tag name="IGUANATEXSIZE" val="16"/>
  <p:tag name="IGUANATEXCURSOR" val="376"/>
  <p:tag name="TRANSPARENCY" val="True"/>
  <p:tag name="FILENAME" val=""/>
  <p:tag name="LATEXENGINEID" val="0"/>
  <p:tag name="TEMPFOLDER" val="c:\temp\"/>
  <p:tag name="LATEXFORMHEIGHT" val="546.75"/>
  <p:tag name="LATEXFORMWIDTH" val="633.7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35.7331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sk}_i&#10;\end{equation*}&#10;\end{document}"/>
  <p:tag name="IGUANATEXSIZE" val="15.88"/>
  <p:tag name="IGUANATEXCURSOR" val="27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394.826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$\mathit{estimator},$&#10;&#10;$\mathsf{neglCov}_m(\kappa):\mathbb{N}\rightarrow \mathbb{R}^{m\times m}$&#10;\end{document}"/>
  <p:tag name="IGUANATEXSIZE" val="16"/>
  <p:tag name="IGUANATEXCURSOR" val="304"/>
  <p:tag name="TRANSPARENCY" val="True"/>
  <p:tag name="FILENAME" val=""/>
  <p:tag name="LATEXENGINEID" val="0"/>
  <p:tag name="TEMPFOLDER" val="c:\temp\"/>
  <p:tag name="LATEXFORMHEIGHT" val="396"/>
  <p:tag name="LATEXFORMWIDTH" val="596.2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.73756"/>
  <p:tag name="ORIGINALWIDTH" val="497.9377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1\leq i \leq n&#10;\end{equation*}&#10;\end{document}"/>
  <p:tag name="IGUANATEXSIZE" val="16"/>
  <p:tag name="IGUANATEXCURSOR" val="279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3669.291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^\prime_{k,i} = \vec{y}_{k,i}+\vec{g}_{k,i} = \mat{H}_{k,i} \vec{x}_k + \vec{v}_{k,i} + \vec{g}_{k,i}\hspace{2cm} \vec{v}_k \sim \mathcal{N}(\vec{0},\mat{R}_{k,i})&#10;\end{equation*}&#10;\end{document}"/>
  <p:tag name="IGUANATEXSIZE" val="16"/>
  <p:tag name="IGUANATEXCURSOR" val="434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3469.06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begin{bmatrix}&#10;\vec{g}_{k,1}\\&#10;\vdots\\&#10;\vec{g}_{k,n}&#10;\end{bmatrix}&#10;\sim\mathcal{N}\left(\vec{0},\mat{S}^{(n)}\right)\hspace{0.75cm}&#10;\mat{S}^{(n)}=&#10;  \begin{bmatrix}&#10;    \mat{Z} &amp; \cdots &amp; \mat{Z}\\&#10;    \vdots &amp; \ddots &amp; \vdots\\&#10;    \mat{Z} &amp; \cdots &amp; \mat{Z}\\&#10;  \end{bmatrix}+&#10;  \begin{bmatrix}&#10;    \mat{Y} &amp; \mat{0} &amp; \mat{0}\\&#10;    \mat{0} &amp; \ddots &amp; \mat{0}\\&#10;    \mat{0} &amp; \mat{0} &amp; \mat{Y}\\&#10;  \end{bmatrix}&#10;\end{equation*}&#10;\end{document}"/>
  <p:tag name="IGUANATEXSIZE" val="16"/>
  <p:tag name="IGUANATEXCURSOR" val="376"/>
  <p:tag name="TRANSPARENCY" val="True"/>
  <p:tag name="FILENAME" val=""/>
  <p:tag name="LATEXENGINEID" val="0"/>
  <p:tag name="TEMPFOLDER" val="c:\temp\"/>
  <p:tag name="LATEXFORMHEIGHT" val="546.75"/>
  <p:tag name="LATEXFORMWIDTH" val="633.7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04.462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lt;n&#10;\end{equation*}&#10;\end{document}"/>
  <p:tag name="IGUANATEXSIZE" val="15.88"/>
  <p:tag name="IGUANATEXCURSOR" val="26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179.227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g}_{k,i}&#10;\end{equation*}&#10;\end{document}"/>
  <p:tag name="IGUANATEXSIZE" val="15.88"/>
  <p:tag name="IGUANATEXCURSOR" val="27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764.904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sk}_j\,,\ 1\leq j \leq i&#10;\end{equation*}&#10;\end{document}"/>
  <p:tag name="IGUANATEXSIZE" val="16"/>
  <p:tag name="IGUANATEXCURSOR" val="297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.48859"/>
  <p:tag name="ORIGINALWIDTH" val="304.462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lt;n&#10;\end{equation*}&#10;\end{document}"/>
  <p:tag name="IGUANATEXSIZE" val="15.88"/>
  <p:tag name="IGUANATEXCURSOR" val="26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3439.07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begin{bmatrix}&#10;\vec{g}_{k,1}\\&#10;\vdots\\&#10;\vec{g}_{k,p}&#10;\end{bmatrix}&#10;\sim\mathcal{N}\left(\vec{0},\mat{S}^{(p)}\right)\hspace{0.75cm}&#10;\mat{S}^{(p)}=&#10;  \begin{bmatrix}&#10;    \mat{Z} &amp; \cdots &amp; \mat{Z}\\&#10;    \vdots &amp; \ddots &amp; \vdots\\&#10;    \mat{Z} &amp; \cdots &amp; \mat{Z}\\&#10;  \end{bmatrix}+&#10;  \begin{bmatrix}&#10;    \mat{Y} &amp; \mat{0} &amp; \mat{0}\\&#10;    \mat{0} &amp; \ddots &amp; \mat{0}\\&#10;    \mat{0} &amp; \mat{0} &amp; \mat{Y}\\&#10;  \end{bmatrix}&#10;\end{equation*}&#10;\end{document}"/>
  <p:tag name="IGUANATEXSIZE" val="16"/>
  <p:tag name="IGUANATEXCURSOR" val="318"/>
  <p:tag name="TRANSPARENCY" val="True"/>
  <p:tag name="FILENAME" val=""/>
  <p:tag name="LATEXENGINEID" val="0"/>
  <p:tag name="TEMPFOLDER" val="c:\temp\"/>
  <p:tag name="LATEXFORMHEIGHT" val="546.75"/>
  <p:tag name="LATEXFORMWIDTH" val="633.7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65.99173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p&#10;\end{equation*}&#10;\end{document}"/>
  <p:tag name="IGUANATEXSIZE" val="15.88"/>
  <p:tag name="IGUANATEXCURSOR" val="26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763.404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sk}_i\,,\ 1\leq i \leq p&#10;\end{equation*}&#10;\end{document}"/>
  <p:tag name="IGUANATEXSIZE" val="16"/>
  <p:tag name="IGUANATEXCURSOR" val="297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28.946"/>
  <p:tag name="LATEXADDIN" val="\documentclass{article}&#10;\usepackage{amsmath}&#10;\usepackage{amsfonts}&#10;\usepackage{geometry}&#10;&#10;\geometry{textwidth=20cm}&#10;\pagestyle{empty}&#10;&#10;\renewcommand{\vec}[1]{\ensuremath{{\underline{#1}}}}&#10;\newcommand{\mat}[1]{{\ensuremath{{\mathbf{#1}}}}}&#10;&#10;\begin{document}&#10;&#10;$(\mathsf{Setup},\mathsf{Noise})$ meets \textit{$\{\mat{D}_1,\mat{D}_2,\dots\}$-Covariance Privilege for Models $\mathcal{M}_S$ and $\mathcal{M}_M$}&#10;\end{document}"/>
  <p:tag name="IGUANATEXSIZE" val="16"/>
  <p:tag name="IGUANATEXCURSOR" val="11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7.4841"/>
  <p:tag name="ORIGINALWIDTH" val="179.227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g}_{k,i}&#10;\end{equation*}&#10;\end{document}"/>
  <p:tag name="IGUANATEXSIZE" val="15.88"/>
  <p:tag name="IGUANATEXCURSOR" val="27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764.904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sk}_j\,,\ 1\leq j \leq i&#10;\end{equation*}&#10;\end{document}"/>
  <p:tag name="IGUANATEXSIZE" val="16"/>
  <p:tag name="IGUANATEXCURSOR" val="297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1493.813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  \mat{R}_k^{(1:q)}=&#10;    \begin{bmatrix}&#10;      \mat{R}_{k,1} &amp; \mat{0} &amp; \mat{0}\\&#10;      \mat{0} &amp; \ddots &amp; \mat{0}\\&#10;      \mat{0} &amp; \mat{0} &amp; \mat{R}_{k,q}&#10;    \end{bmatrix}\,&#10;\end{equation*}&#10;\end{document}"/>
  <p:tag name="IGUANATEXSIZE" val="16"/>
  <p:tag name="IGUANATEXCURSOR" val="442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961.3798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bar{\mat{Z}}=&#10;\begin{bmatrix}&#10;\mat{Z} &amp; \cdots &amp; \mat{Z}\\&#10;\vdots &amp; \ddots &amp; \vdots\\&#10;\mat{Z} &amp; \cdots &amp; \mat{Z}&#10;\end{bmatrix}&#10;\end{equation*}&#10;\end{document}"/>
  <p:tag name="IGUANATEXSIZE" val="16"/>
  <p:tag name="IGUANATEXCURSOR" val="37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4.222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q]}&#10;\end{equation*}&#10;\end{document}"/>
  <p:tag name="IGUANATEXSIZE" val="16"/>
  <p:tag name="IGUANATEXCURSOR" val="279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7.9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5.7218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q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290.96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_k = \mat{H}_k^{(1:p)}\vec{x}_k + \vec{v}_k'\hspace{0.75cm}\vec{v}_k'\sim\mathcal{N}\left(\vec{0}, \mat{R}_k^{(1:p)}\right)&#10;\end{equation*}&#10;\end{document}"/>
  <p:tag name="IGUANATEXSIZE" val="16"/>
  <p:tag name="IGUANATEXCURSOR" val="34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650.918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_k = \mat{H}_k^{(1:q)}\vec{x}_k + \vec{v}_k'\hspace{0.75cm}\vec{v}_k'\sim\mathcal{N}\left(\vec{0}, \mat{R}_k^{(1:q)} + \mat{S}^{(q)}\right)&#10;\end{equation*}&#10;\end{document}"/>
  <p:tag name="IGUANATEXSIZE" val="16"/>
  <p:tag name="IGUANATEXCURSOR" val="402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316.4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ec{y}_k = \mat{H}_k^{(1:q)}\vec{x}_k + \vec{v}_k'\hspace{0.75cm}\vec{v}_k'\sim\mathcal{N}\left(\vec{0}, &#10;\begin{bmatrix}&#10;\mat{R}_k^{(1:p)} &amp; \mat{0}\\&#10;\mat{0} &amp; \mat{S}^{(q-p)}-\bar{\mat{Z}}\left(\mat{S}^{(p)}\right)^{-1}\bar{\mat{Z}} + \mat{R}_k^{(p+1:q)}&#10;\end{bmatrix}&#10;\right)&#10;\end{equation*}&#10;\end{document}"/>
  <p:tag name="IGUANATEXSIZE" val="16"/>
  <p:tag name="IGUANATEXCURSOR" val="545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.9145"/>
  <p:tag name="ORIGINALWIDTH" val="2660.667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begin{split}&#10;         &amp;\mathsf{Cov}\left[\mathcal{A}\left(k, \kappa, \mathsf{pub}, \mathcal{M}_S, \mathcal{M}_M, \vec{y}^\prime_1,\dots,\vec{y}^\prime_k\right) - \vec{x}_k \right]\\&#10;         &amp;-\mathsf{Cov}\left[\mathcal{A}^\prime\left(k, \kappa, \mathsf{pub}, \mathcal{M}_S, \mathcal{M}_M, \vec{y}_1,\dots,\vec{y}_k\right) - \vec{x}_k \right]\\&#10;         &amp;\quad\succeq \mat{D}_k + \mathsf{neglCov}_m(\kappa)&#10;      \end{split}&#10;\end{equation*}&#10;\end{document}"/>
  <p:tag name="IGUANATEXSIZE" val="15.88"/>
  <p:tag name="IGUANATEXCURSOR" val="652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36.970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n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7.9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649.4188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P}_0 = \mat{0} \implies&#10;\end{equation*}&#10;\end{document}"/>
  <p:tag name="IGUANATEXSIZE" val="16"/>
  <p:tag name="IGUANATEXCURSOR" val="293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50.9561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tr}\left(\mat{P}_k\right)&#10;\end{equation*}&#10;\end{document}"/>
  <p:tag name="IGUANATEXSIZE" val="16"/>
  <p:tag name="IGUANATEXCURSOR" val="29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36.970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0,n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7.9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27.9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p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8.4852"/>
  <p:tag name="ORIGINALWIDTH" val="238.4702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e}^{[p,n]}&#10;\end{equation*}&#10;\end{document}"/>
  <p:tag name="IGUANATEXSIZE" val="16"/>
  <p:tag name="IGUANATEXCURSOR" val="28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649.4188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P}_0 = \mat{0} \implies&#10;\end{equation*}&#10;\end{document}"/>
  <p:tag name="IGUANATEXSIZE" val="16"/>
  <p:tag name="IGUANATEXCURSOR" val="293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50.9561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hsf{tr}\left(\mat{P}_k\right)&#10;\end{equation*}&#10;\end{document}"/>
  <p:tag name="IGUANATEXSIZE" val="16"/>
  <p:tag name="IGUANATEXCURSOR" val="29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3901.012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if for any PPT estimator $\mathcal{A}$, there exists a PPT estimator $\mathcal{A}^\prime$, such that&#10;\end{document}"/>
  <p:tag name="IGUANATEXSIZE" val="16"/>
  <p:tag name="IGUANATEXCURSOR" val="212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96.9629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n=4&#10;\end{equation*}&#10;\end{document}"/>
  <p:tag name="IGUANATEXSIZE" val="16"/>
  <p:tag name="IGUANATEXCURSOR" val="26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2.7409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Z}&#10;\end{equation*}&#10;\end{document}"/>
  <p:tag name="IGUANATEXSIZE" val="16"/>
  <p:tag name="IGUANATEXCURSOR" val="272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3.4871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Y}&#10;\end{equation*}&#10;\end{document}"/>
  <p:tag name="IGUANATEXSIZE" val="16"/>
  <p:tag name="IGUANATEXCURSOR" val="27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96.9629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n=4&#10;\end{equation*}&#10;\end{document}"/>
  <p:tag name="IGUANATEXSIZE" val="16"/>
  <p:tag name="IGUANATEXCURSOR" val="26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95.425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Z}=\Sigma_z \times \mat{I}&#10;\end{equation*}&#10;\end{document}"/>
  <p:tag name="IGUANATEXSIZE" val="16"/>
  <p:tag name="IGUANATEXCURSOR" val="29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627.6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Y} = \Sigma_y \times \mat{I}&#10;\end{equation*}&#10;\end{document}"/>
  <p:tag name="IGUANATEXSIZE" val="16"/>
  <p:tag name="IGUANATEXCURSOR" val="29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96.9629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n=4&#10;\end{equation*}&#10;\end{document}"/>
  <p:tag name="IGUANATEXSIZE" val="16"/>
  <p:tag name="IGUANATEXCURSOR" val="26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595.4256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Z}=\Sigma_z \times \mat{I}&#10;\end{equation*}&#10;\end{document}"/>
  <p:tag name="IGUANATEXSIZE" val="16"/>
  <p:tag name="IGUANATEXCURSOR" val="29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627.671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Y} = \Sigma_y \times \mat{I}&#10;\end{equation*}&#10;\end{document}"/>
  <p:tag name="IGUANATEXSIZE" val="16"/>
  <p:tag name="IGUANATEXCURSOR" val="29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2.74094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Z}&#10;\end{equation*}&#10;\end{document}"/>
  <p:tag name="IGUANATEXSIZE" val="16"/>
  <p:tag name="IGUANATEXCURSOR" val="272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3.49835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vdots&#10;\end{equation*}&#10;\end{document}"/>
  <p:tag name="IGUANATEXSIZE" val="16"/>
  <p:tag name="IGUANATEXCURSOR" val="265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3.4871"/>
  <p:tag name="LATEXADDIN" val="\documentclass{article}&#10;\usepackage{amsmath}&#10;\usepackage{amsfonts}&#10;\usepackage{bm}&#10;\usepackage{trfsigns}&#10;\pagestyle{empty}&#10;&#10;\renewcommand{\vec}[1]{\ensuremath{{\underline{#1}}}}&#10;\newcommand{\mat}[1]{{\ensuremath{{\mathbf{#1}}}}}&#10;&#10;\begin{document}&#10;\begin{equation*}&#10;\mat{Y}&#10;\end{equation*}&#10;\end{document}"/>
  <p:tag name="IGUANATEXSIZE" val="16"/>
  <p:tag name="IGUANATEXCURSOR" val="27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M Sans 12"/>
        <a:ea typeface=""/>
        <a:cs typeface=""/>
      </a:majorFont>
      <a:minorFont>
        <a:latin typeface="LM Sans 10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9A827431-1F02-4DC9-B391-919A1F24A15C}" vid="{3C16F489-D9FD-426E-B4B9-0B20EC71A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21352</TotalTime>
  <Words>999</Words>
  <Application>Microsoft Office PowerPoint</Application>
  <PresentationFormat>On-screen Show (16:9)</PresentationFormat>
  <Paragraphs>358</Paragraphs>
  <Slides>30</Slides>
  <Notes>0</Notes>
  <HiddenSlides>0</HiddenSlides>
  <MMClips>30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LM Sans 10</vt:lpstr>
      <vt:lpstr>LM Sans 8</vt:lpstr>
      <vt:lpstr>Office Theme</vt:lpstr>
      <vt:lpstr>Privileged Estimate Fusion With Correlated  Gaussian Keystreams</vt:lpstr>
      <vt:lpstr>Security in Networks</vt:lpstr>
      <vt:lpstr>Privilege in Estimation</vt:lpstr>
      <vt:lpstr>Privilege in Estimation</vt:lpstr>
      <vt:lpstr>Single Sensor Privilege</vt:lpstr>
      <vt:lpstr>Single Sensor Privilege</vt:lpstr>
      <vt:lpstr>Cryptographic Definition for Performance</vt:lpstr>
      <vt:lpstr>Complication of Fusion</vt:lpstr>
      <vt:lpstr>Complication of Fusion</vt:lpstr>
      <vt:lpstr>Multisensor Estimation Problem</vt:lpstr>
      <vt:lpstr>Sequential Assumption</vt:lpstr>
      <vt:lpstr>Sequential Assumption</vt:lpstr>
      <vt:lpstr>Sequential Assumption</vt:lpstr>
      <vt:lpstr>Bounds on Performance Loss and Gain</vt:lpstr>
      <vt:lpstr>Bounds on Performance Loss and Gain</vt:lpstr>
      <vt:lpstr>Bounds on Performance Loss and Gain</vt:lpstr>
      <vt:lpstr>Bounds on Performance Loss and Gain</vt:lpstr>
      <vt:lpstr>Correlated Noise Generation</vt:lpstr>
      <vt:lpstr>Correlated Noise Generation</vt:lpstr>
      <vt:lpstr>Correlated Noise Reconstruction</vt:lpstr>
      <vt:lpstr>Correlated Noise Reconstruction</vt:lpstr>
      <vt:lpstr>Observable Measurement Models</vt:lpstr>
      <vt:lpstr>Observable Measurement Models</vt:lpstr>
      <vt:lpstr>Proving Performance Loss and Gain Bounds</vt:lpstr>
      <vt:lpstr>Proving Performance Loss and Gain Bounds</vt:lpstr>
      <vt:lpstr>Proving Performance Loss and Gain Bounds</vt:lpstr>
      <vt:lpstr>Simulation Results</vt:lpstr>
      <vt:lpstr>Simulation Results</vt:lpstr>
      <vt:lpstr>Simulation Results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Title of Presentation</dc:title>
  <dc:creator>ristic</dc:creator>
  <cp:lastModifiedBy>ristic</cp:lastModifiedBy>
  <cp:revision>97</cp:revision>
  <cp:lastPrinted>2021-10-11T15:56:20Z</cp:lastPrinted>
  <dcterms:created xsi:type="dcterms:W3CDTF">2021-11-01T13:25:28Z</dcterms:created>
  <dcterms:modified xsi:type="dcterms:W3CDTF">2022-11-18T13:34:47Z</dcterms:modified>
</cp:coreProperties>
</file>